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339" r:id="rId6"/>
    <p:sldId id="340" r:id="rId7"/>
    <p:sldId id="335" r:id="rId8"/>
    <p:sldId id="336" r:id="rId9"/>
    <p:sldId id="337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8" r:id="rId21"/>
    <p:sldId id="289" r:id="rId22"/>
  </p:sldIdLst>
  <p:sldSz cx="12192000" cy="6858000"/>
  <p:notesSz cx="6858000" cy="9144000"/>
  <p:embeddedFontLst>
    <p:embeddedFont>
      <p:font typeface="Barlow Semi Condensed" panose="00000506000000000000" pitchFamily="2" charset="0"/>
      <p:regular r:id="rId25"/>
      <p:bold r:id="rId26"/>
      <p:italic r:id="rId27"/>
      <p:boldItalic r:id="rId28"/>
    </p:embeddedFont>
    <p:embeddedFont>
      <p:font typeface="Fira Sans Extra Condensed Light" panose="020B0403050000020004" pitchFamily="34" charset="0"/>
      <p:regular r:id="rId29"/>
      <p:italic r:id="rId30"/>
    </p:embeddedFont>
    <p:embeddedFont>
      <p:font typeface="RF Dewi Expanded" panose="00000505000000000000" pitchFamily="2" charset="-52"/>
      <p:regular r:id="rId31"/>
      <p:bold r:id="rId32"/>
    </p:embeddedFont>
    <p:embeddedFont>
      <p:font typeface="RF Dewi Extended" panose="00000505000000000000" pitchFamily="2" charset="-52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00"/>
    <a:srgbClr val="EB5000"/>
    <a:srgbClr val="C7D300"/>
    <a:srgbClr val="8F1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E91E1-2E21-4EDA-9150-3A36EAF6B142}" v="40" dt="2025-11-13T10:18:27.944"/>
    <p1510:client id="{95F7D05E-01E5-4E88-A362-48FE72362463}" v="15" dt="2025-11-13T09:59:43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32"/>
      </p:cViewPr>
      <p:guideLst>
        <p:guide orient="horz" pos="3249"/>
        <p:guide pos="1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sana Shestakova" userId="f792e633-1125-4811-bf17-decba201dd7f" providerId="ADAL" clId="{068C34A8-6CA0-48BB-B4E0-2E0A7E07B828}"/>
    <pc:docChg chg="undo custSel addSld delSld modSld sldOrd">
      <pc:chgData name="Oksana Shestakova" userId="f792e633-1125-4811-bf17-decba201dd7f" providerId="ADAL" clId="{068C34A8-6CA0-48BB-B4E0-2E0A7E07B828}" dt="2025-08-29T06:35:01.936" v="2631" actId="6549"/>
      <pc:docMkLst>
        <pc:docMk/>
      </pc:docMkLst>
      <pc:sldChg chg="modSp mod">
        <pc:chgData name="Oksana Shestakova" userId="f792e633-1125-4811-bf17-decba201dd7f" providerId="ADAL" clId="{068C34A8-6CA0-48BB-B4E0-2E0A7E07B828}" dt="2025-08-26T09:28:13.407" v="1" actId="20577"/>
        <pc:sldMkLst>
          <pc:docMk/>
          <pc:sldMk cId="2949599058" sldId="288"/>
        </pc:sldMkLst>
      </pc:sldChg>
      <pc:sldChg chg="addSp delSp modSp mod">
        <pc:chgData name="Oksana Shestakova" userId="f792e633-1125-4811-bf17-decba201dd7f" providerId="ADAL" clId="{068C34A8-6CA0-48BB-B4E0-2E0A7E07B828}" dt="2025-08-27T12:30:31.899" v="2461" actId="1038"/>
        <pc:sldMkLst>
          <pc:docMk/>
          <pc:sldMk cId="952008782" sldId="289"/>
        </pc:sldMkLst>
      </pc:sldChg>
      <pc:sldChg chg="modSp mod">
        <pc:chgData name="Oksana Shestakova" userId="f792e633-1125-4811-bf17-decba201dd7f" providerId="ADAL" clId="{068C34A8-6CA0-48BB-B4E0-2E0A7E07B828}" dt="2025-08-26T10:13:00.509" v="561" actId="20577"/>
        <pc:sldMkLst>
          <pc:docMk/>
          <pc:sldMk cId="3328437152" sldId="324"/>
        </pc:sldMkLst>
      </pc:sldChg>
      <pc:sldChg chg="delSp modSp mod">
        <pc:chgData name="Oksana Shestakova" userId="f792e633-1125-4811-bf17-decba201dd7f" providerId="ADAL" clId="{068C34A8-6CA0-48BB-B4E0-2E0A7E07B828}" dt="2025-08-26T10:14:33.728" v="578" actId="20577"/>
        <pc:sldMkLst>
          <pc:docMk/>
          <pc:sldMk cId="3974261004" sldId="325"/>
        </pc:sldMkLst>
      </pc:sldChg>
      <pc:sldChg chg="modSp mod">
        <pc:chgData name="Oksana Shestakova" userId="f792e633-1125-4811-bf17-decba201dd7f" providerId="ADAL" clId="{068C34A8-6CA0-48BB-B4E0-2E0A7E07B828}" dt="2025-08-26T10:15:32.326" v="642" actId="20577"/>
        <pc:sldMkLst>
          <pc:docMk/>
          <pc:sldMk cId="2279306167" sldId="326"/>
        </pc:sldMkLst>
      </pc:sldChg>
      <pc:sldChg chg="delSp modSp mod">
        <pc:chgData name="Oksana Shestakova" userId="f792e633-1125-4811-bf17-decba201dd7f" providerId="ADAL" clId="{068C34A8-6CA0-48BB-B4E0-2E0A7E07B828}" dt="2025-08-26T10:18:51.963" v="721" actId="20577"/>
        <pc:sldMkLst>
          <pc:docMk/>
          <pc:sldMk cId="4247427389" sldId="327"/>
        </pc:sldMkLst>
      </pc:sldChg>
      <pc:sldChg chg="modSp mod">
        <pc:chgData name="Oksana Shestakova" userId="f792e633-1125-4811-bf17-decba201dd7f" providerId="ADAL" clId="{068C34A8-6CA0-48BB-B4E0-2E0A7E07B828}" dt="2025-08-26T10:21:03.640" v="804" actId="20577"/>
        <pc:sldMkLst>
          <pc:docMk/>
          <pc:sldMk cId="4280284020" sldId="328"/>
        </pc:sldMkLst>
      </pc:sldChg>
      <pc:sldChg chg="modSp mod">
        <pc:chgData name="Oksana Shestakova" userId="f792e633-1125-4811-bf17-decba201dd7f" providerId="ADAL" clId="{068C34A8-6CA0-48BB-B4E0-2E0A7E07B828}" dt="2025-08-27T07:27:38.595" v="860" actId="20577"/>
        <pc:sldMkLst>
          <pc:docMk/>
          <pc:sldMk cId="327067980" sldId="329"/>
        </pc:sldMkLst>
      </pc:sldChg>
      <pc:sldChg chg="modSp mod">
        <pc:chgData name="Oksana Shestakova" userId="f792e633-1125-4811-bf17-decba201dd7f" providerId="ADAL" clId="{068C34A8-6CA0-48BB-B4E0-2E0A7E07B828}" dt="2025-08-27T08:50:09.240" v="910" actId="20577"/>
        <pc:sldMkLst>
          <pc:docMk/>
          <pc:sldMk cId="2733639943" sldId="330"/>
        </pc:sldMkLst>
      </pc:sldChg>
      <pc:sldChg chg="modSp mod">
        <pc:chgData name="Oksana Shestakova" userId="f792e633-1125-4811-bf17-decba201dd7f" providerId="ADAL" clId="{068C34A8-6CA0-48BB-B4E0-2E0A7E07B828}" dt="2025-08-27T08:51:25.310" v="984" actId="20577"/>
        <pc:sldMkLst>
          <pc:docMk/>
          <pc:sldMk cId="938383000" sldId="331"/>
        </pc:sldMkLst>
      </pc:sldChg>
      <pc:sldChg chg="modSp mod">
        <pc:chgData name="Oksana Shestakova" userId="f792e633-1125-4811-bf17-decba201dd7f" providerId="ADAL" clId="{068C34A8-6CA0-48BB-B4E0-2E0A7E07B828}" dt="2025-08-27T08:52:09.691" v="1035" actId="20577"/>
        <pc:sldMkLst>
          <pc:docMk/>
          <pc:sldMk cId="3403764529" sldId="332"/>
        </pc:sldMkLst>
      </pc:sldChg>
      <pc:sldChg chg="addSp delSp modSp mod">
        <pc:chgData name="Oksana Shestakova" userId="f792e633-1125-4811-bf17-decba201dd7f" providerId="ADAL" clId="{068C34A8-6CA0-48BB-B4E0-2E0A7E07B828}" dt="2025-08-27T12:30:05.539" v="2456" actId="1035"/>
        <pc:sldMkLst>
          <pc:docMk/>
          <pc:sldMk cId="3311608831" sldId="333"/>
        </pc:sldMkLst>
      </pc:sldChg>
      <pc:sldChg chg="modSp del mod">
        <pc:chgData name="Oksana Shestakova" userId="f792e633-1125-4811-bf17-decba201dd7f" providerId="ADAL" clId="{068C34A8-6CA0-48BB-B4E0-2E0A7E07B828}" dt="2025-08-27T10:57:23.428" v="1780" actId="2696"/>
        <pc:sldMkLst>
          <pc:docMk/>
          <pc:sldMk cId="2878009529" sldId="334"/>
        </pc:sldMkLst>
      </pc:sldChg>
      <pc:sldChg chg="addSp delSp modSp mod">
        <pc:chgData name="Oksana Shestakova" userId="f792e633-1125-4811-bf17-decba201dd7f" providerId="ADAL" clId="{068C34A8-6CA0-48BB-B4E0-2E0A7E07B828}" dt="2025-08-26T09:49:40.879" v="154" actId="207"/>
        <pc:sldMkLst>
          <pc:docMk/>
          <pc:sldMk cId="3146091263" sldId="335"/>
        </pc:sldMkLst>
      </pc:sldChg>
      <pc:sldChg chg="addSp delSp modSp mod">
        <pc:chgData name="Oksana Shestakova" userId="f792e633-1125-4811-bf17-decba201dd7f" providerId="ADAL" clId="{068C34A8-6CA0-48BB-B4E0-2E0A7E07B828}" dt="2025-08-29T06:35:01.936" v="2631" actId="6549"/>
        <pc:sldMkLst>
          <pc:docMk/>
          <pc:sldMk cId="3733049314" sldId="336"/>
        </pc:sldMkLst>
      </pc:sldChg>
      <pc:sldChg chg="delSp modSp mod">
        <pc:chgData name="Oksana Shestakova" userId="f792e633-1125-4811-bf17-decba201dd7f" providerId="ADAL" clId="{068C34A8-6CA0-48BB-B4E0-2E0A7E07B828}" dt="2025-08-27T12:24:22.575" v="2432" actId="207"/>
        <pc:sldMkLst>
          <pc:docMk/>
          <pc:sldMk cId="716626382" sldId="337"/>
        </pc:sldMkLst>
      </pc:sldChg>
      <pc:sldChg chg="addSp delSp modSp add mod">
        <pc:chgData name="Oksana Shestakova" userId="f792e633-1125-4811-bf17-decba201dd7f" providerId="ADAL" clId="{068C34A8-6CA0-48BB-B4E0-2E0A7E07B828}" dt="2025-08-27T09:10:48.230" v="1504" actId="1076"/>
        <pc:sldMkLst>
          <pc:docMk/>
          <pc:sldMk cId="91712037" sldId="338"/>
        </pc:sldMkLst>
      </pc:sldChg>
      <pc:sldChg chg="add del ord">
        <pc:chgData name="Oksana Shestakova" userId="f792e633-1125-4811-bf17-decba201dd7f" providerId="ADAL" clId="{068C34A8-6CA0-48BB-B4E0-2E0A7E07B828}" dt="2025-08-28T14:00:08.792" v="2503" actId="2696"/>
        <pc:sldMkLst>
          <pc:docMk/>
          <pc:sldMk cId="2513320450" sldId="339"/>
        </pc:sldMkLst>
      </pc:sldChg>
    </pc:docChg>
  </pc:docChgLst>
  <pc:docChgLst>
    <pc:chgData name="Svetlana Gorbunova" userId="ef60b4e0-dd4c-4e29-b359-7379e9856c34" providerId="ADAL" clId="{521B655E-3B4F-47E3-86C2-A88C6D3CB44C}"/>
    <pc:docChg chg="undo custSel addSld delSld modSld">
      <pc:chgData name="Svetlana Gorbunova" userId="ef60b4e0-dd4c-4e29-b359-7379e9856c34" providerId="ADAL" clId="{521B655E-3B4F-47E3-86C2-A88C6D3CB44C}" dt="2025-11-13T10:20:27.121" v="764" actId="20577"/>
      <pc:docMkLst>
        <pc:docMk/>
      </pc:docMkLst>
      <pc:sldChg chg="del">
        <pc:chgData name="Svetlana Gorbunova" userId="ef60b4e0-dd4c-4e29-b359-7379e9856c34" providerId="ADAL" clId="{521B655E-3B4F-47E3-86C2-A88C6D3CB44C}" dt="2025-11-13T10:09:52.995" v="319" actId="2696"/>
        <pc:sldMkLst>
          <pc:docMk/>
          <pc:sldMk cId="4058566950" sldId="262"/>
        </pc:sldMkLst>
      </pc:sldChg>
      <pc:sldChg chg="modSp mod">
        <pc:chgData name="Svetlana Gorbunova" userId="ef60b4e0-dd4c-4e29-b359-7379e9856c34" providerId="ADAL" clId="{521B655E-3B4F-47E3-86C2-A88C6D3CB44C}" dt="2025-11-13T10:08:59.343" v="316"/>
        <pc:sldMkLst>
          <pc:docMk/>
          <pc:sldMk cId="2949599058" sldId="288"/>
        </pc:sldMkLst>
        <pc:spChg chg="mod">
          <ac:chgData name="Svetlana Gorbunova" userId="ef60b4e0-dd4c-4e29-b359-7379e9856c34" providerId="ADAL" clId="{521B655E-3B4F-47E3-86C2-A88C6D3CB44C}" dt="2025-11-13T10:08:52.833" v="315"/>
          <ac:spMkLst>
            <pc:docMk/>
            <pc:sldMk cId="2949599058" sldId="288"/>
            <ac:spMk id="4" creationId="{26541300-FE94-7045-94AC-9112DC9979BC}"/>
          </ac:spMkLst>
        </pc:spChg>
        <pc:spChg chg="mod">
          <ac:chgData name="Svetlana Gorbunova" userId="ef60b4e0-dd4c-4e29-b359-7379e9856c34" providerId="ADAL" clId="{521B655E-3B4F-47E3-86C2-A88C6D3CB44C}" dt="2025-11-13T10:08:59.343" v="316"/>
          <ac:spMkLst>
            <pc:docMk/>
            <pc:sldMk cId="2949599058" sldId="288"/>
            <ac:spMk id="5" creationId="{F26A82DC-2D28-7949-84CA-E2D03449AFC2}"/>
          </ac:spMkLst>
        </pc:spChg>
        <pc:spChg chg="mod">
          <ac:chgData name="Svetlana Gorbunova" userId="ef60b4e0-dd4c-4e29-b359-7379e9856c34" providerId="ADAL" clId="{521B655E-3B4F-47E3-86C2-A88C6D3CB44C}" dt="2025-11-13T09:49:42.512" v="3" actId="1076"/>
          <ac:spMkLst>
            <pc:docMk/>
            <pc:sldMk cId="2949599058" sldId="288"/>
            <ac:spMk id="8" creationId="{0AAF3530-92D3-7148-B6CA-4173925CD782}"/>
          </ac:spMkLst>
        </pc:spChg>
      </pc:sldChg>
      <pc:sldChg chg="del mod modShow">
        <pc:chgData name="Svetlana Gorbunova" userId="ef60b4e0-dd4c-4e29-b359-7379e9856c34" providerId="ADAL" clId="{521B655E-3B4F-47E3-86C2-A88C6D3CB44C}" dt="2025-11-13T10:07:05.290" v="314" actId="2696"/>
        <pc:sldMkLst>
          <pc:docMk/>
          <pc:sldMk cId="1896047354" sldId="300"/>
        </pc:sldMkLst>
      </pc:sldChg>
      <pc:sldChg chg="del">
        <pc:chgData name="Svetlana Gorbunova" userId="ef60b4e0-dd4c-4e29-b359-7379e9856c34" providerId="ADAL" clId="{521B655E-3B4F-47E3-86C2-A88C6D3CB44C}" dt="2025-11-13T10:10:10.244" v="320" actId="2696"/>
        <pc:sldMkLst>
          <pc:docMk/>
          <pc:sldMk cId="1064656127" sldId="302"/>
        </pc:sldMkLst>
      </pc:sldChg>
      <pc:sldChg chg="addSp delSp modSp mod">
        <pc:chgData name="Svetlana Gorbunova" userId="ef60b4e0-dd4c-4e29-b359-7379e9856c34" providerId="ADAL" clId="{521B655E-3B4F-47E3-86C2-A88C6D3CB44C}" dt="2025-11-13T10:20:04.452" v="743" actId="20577"/>
        <pc:sldMkLst>
          <pc:docMk/>
          <pc:sldMk cId="3328437152" sldId="324"/>
        </pc:sldMkLst>
        <pc:spChg chg="mod">
          <ac:chgData name="Svetlana Gorbunova" userId="ef60b4e0-dd4c-4e29-b359-7379e9856c34" providerId="ADAL" clId="{521B655E-3B4F-47E3-86C2-A88C6D3CB44C}" dt="2025-11-13T10:20:04.452" v="743" actId="20577"/>
          <ac:spMkLst>
            <pc:docMk/>
            <pc:sldMk cId="3328437152" sldId="324"/>
            <ac:spMk id="7" creationId="{96AE7F41-AD20-D72D-E7D4-1FBD43B5DCA1}"/>
          </ac:spMkLst>
        </pc:spChg>
        <pc:spChg chg="mod">
          <ac:chgData name="Svetlana Gorbunova" userId="ef60b4e0-dd4c-4e29-b359-7379e9856c34" providerId="ADAL" clId="{521B655E-3B4F-47E3-86C2-A88C6D3CB44C}" dt="2025-11-13T09:55:35.137" v="41"/>
          <ac:spMkLst>
            <pc:docMk/>
            <pc:sldMk cId="3328437152" sldId="324"/>
            <ac:spMk id="35" creationId="{4F74A8E6-8128-DEB8-1053-B781D23CBB87}"/>
          </ac:spMkLst>
        </pc:spChg>
        <pc:spChg chg="mod">
          <ac:chgData name="Svetlana Gorbunova" userId="ef60b4e0-dd4c-4e29-b359-7379e9856c34" providerId="ADAL" clId="{521B655E-3B4F-47E3-86C2-A88C6D3CB44C}" dt="2025-11-13T09:55:35.137" v="41"/>
          <ac:spMkLst>
            <pc:docMk/>
            <pc:sldMk cId="3328437152" sldId="324"/>
            <ac:spMk id="36" creationId="{C91A0584-4FBE-5BEA-443B-8FF54824F864}"/>
          </ac:spMkLst>
        </pc:spChg>
        <pc:spChg chg="del">
          <ac:chgData name="Svetlana Gorbunova" userId="ef60b4e0-dd4c-4e29-b359-7379e9856c34" providerId="ADAL" clId="{521B655E-3B4F-47E3-86C2-A88C6D3CB44C}" dt="2025-11-13T09:56:13.668" v="59" actId="478"/>
          <ac:spMkLst>
            <pc:docMk/>
            <pc:sldMk cId="3328437152" sldId="324"/>
            <ac:spMk id="45" creationId="{A075F7C8-AE6E-7273-4496-036A18F98404}"/>
          </ac:spMkLst>
        </pc:spChg>
        <pc:spChg chg="del">
          <ac:chgData name="Svetlana Gorbunova" userId="ef60b4e0-dd4c-4e29-b359-7379e9856c34" providerId="ADAL" clId="{521B655E-3B4F-47E3-86C2-A88C6D3CB44C}" dt="2025-11-13T09:56:12.521" v="58" actId="478"/>
          <ac:spMkLst>
            <pc:docMk/>
            <pc:sldMk cId="3328437152" sldId="324"/>
            <ac:spMk id="46" creationId="{5B6CB639-384B-21D3-681F-370B0DCB5939}"/>
          </ac:spMkLst>
        </pc:spChg>
        <pc:spChg chg="del">
          <ac:chgData name="Svetlana Gorbunova" userId="ef60b4e0-dd4c-4e29-b359-7379e9856c34" providerId="ADAL" clId="{521B655E-3B4F-47E3-86C2-A88C6D3CB44C}" dt="2025-11-13T09:56:11.186" v="57" actId="478"/>
          <ac:spMkLst>
            <pc:docMk/>
            <pc:sldMk cId="3328437152" sldId="324"/>
            <ac:spMk id="47" creationId="{71258089-E6F1-1376-2D6F-F7501A719F5B}"/>
          </ac:spMkLst>
        </pc:spChg>
        <pc:spChg chg="del">
          <ac:chgData name="Svetlana Gorbunova" userId="ef60b4e0-dd4c-4e29-b359-7379e9856c34" providerId="ADAL" clId="{521B655E-3B4F-47E3-86C2-A88C6D3CB44C}" dt="2025-11-13T09:56:16.967" v="61" actId="478"/>
          <ac:spMkLst>
            <pc:docMk/>
            <pc:sldMk cId="3328437152" sldId="324"/>
            <ac:spMk id="48" creationId="{6609421B-B253-394A-C6B0-3E413E5A8061}"/>
          </ac:spMkLst>
        </pc:spChg>
        <pc:spChg chg="del">
          <ac:chgData name="Svetlana Gorbunova" userId="ef60b4e0-dd4c-4e29-b359-7379e9856c34" providerId="ADAL" clId="{521B655E-3B4F-47E3-86C2-A88C6D3CB44C}" dt="2025-11-13T09:56:14.924" v="60" actId="478"/>
          <ac:spMkLst>
            <pc:docMk/>
            <pc:sldMk cId="3328437152" sldId="324"/>
            <ac:spMk id="50" creationId="{3E1535C6-7A8B-43F7-E710-DDF3231EA04A}"/>
          </ac:spMkLst>
        </pc:spChg>
        <pc:spChg chg="del mod">
          <ac:chgData name="Svetlana Gorbunova" userId="ef60b4e0-dd4c-4e29-b359-7379e9856c34" providerId="ADAL" clId="{521B655E-3B4F-47E3-86C2-A88C6D3CB44C}" dt="2025-11-13T09:57:18.632" v="66" actId="478"/>
          <ac:spMkLst>
            <pc:docMk/>
            <pc:sldMk cId="3328437152" sldId="324"/>
            <ac:spMk id="51" creationId="{DD8D0BAB-72E1-0A08-C379-42D9C4739028}"/>
          </ac:spMkLst>
        </pc:spChg>
        <pc:grpChg chg="del">
          <ac:chgData name="Svetlana Gorbunova" userId="ef60b4e0-dd4c-4e29-b359-7379e9856c34" providerId="ADAL" clId="{521B655E-3B4F-47E3-86C2-A88C6D3CB44C}" dt="2025-11-13T09:56:05.563" v="52" actId="478"/>
          <ac:grpSpMkLst>
            <pc:docMk/>
            <pc:sldMk cId="3328437152" sldId="324"/>
            <ac:grpSpMk id="8" creationId="{EDBB38C1-5989-9AAB-C007-373A2C0F3449}"/>
          </ac:grpSpMkLst>
        </pc:grpChg>
        <pc:grpChg chg="del">
          <ac:chgData name="Svetlana Gorbunova" userId="ef60b4e0-dd4c-4e29-b359-7379e9856c34" providerId="ADAL" clId="{521B655E-3B4F-47E3-86C2-A88C6D3CB44C}" dt="2025-11-13T09:56:00.526" v="47" actId="478"/>
          <ac:grpSpMkLst>
            <pc:docMk/>
            <pc:sldMk cId="3328437152" sldId="324"/>
            <ac:grpSpMk id="21" creationId="{B3FD8A52-BEA5-0852-BBDA-02EAD614886D}"/>
          </ac:grpSpMkLst>
        </pc:grpChg>
        <pc:grpChg chg="add del mod">
          <ac:chgData name="Svetlana Gorbunova" userId="ef60b4e0-dd4c-4e29-b359-7379e9856c34" providerId="ADAL" clId="{521B655E-3B4F-47E3-86C2-A88C6D3CB44C}" dt="2025-11-13T10:16:49.064" v="644" actId="478"/>
          <ac:grpSpMkLst>
            <pc:docMk/>
            <pc:sldMk cId="3328437152" sldId="324"/>
            <ac:grpSpMk id="27" creationId="{9F96A85B-8E3A-DD77-AD37-BA1B55D317B6}"/>
          </ac:grpSpMkLst>
        </pc:grpChg>
        <pc:grpChg chg="del">
          <ac:chgData name="Svetlana Gorbunova" userId="ef60b4e0-dd4c-4e29-b359-7379e9856c34" providerId="ADAL" clId="{521B655E-3B4F-47E3-86C2-A88C6D3CB44C}" dt="2025-11-13T09:56:09.286" v="56" actId="478"/>
          <ac:grpSpMkLst>
            <pc:docMk/>
            <pc:sldMk cId="3328437152" sldId="324"/>
            <ac:grpSpMk id="29" creationId="{B28B13FD-3EAC-89EF-6201-3E42113782AE}"/>
          </ac:grpSpMkLst>
        </pc:grpChg>
        <pc:grpChg chg="del">
          <ac:chgData name="Svetlana Gorbunova" userId="ef60b4e0-dd4c-4e29-b359-7379e9856c34" providerId="ADAL" clId="{521B655E-3B4F-47E3-86C2-A88C6D3CB44C}" dt="2025-11-13T09:56:01.445" v="48" actId="478"/>
          <ac:grpSpMkLst>
            <pc:docMk/>
            <pc:sldMk cId="3328437152" sldId="324"/>
            <ac:grpSpMk id="31" creationId="{97693582-42F6-DD0F-C2A2-0495B535E8B5}"/>
          </ac:grpSpMkLst>
        </pc:grpChg>
        <pc:graphicFrameChg chg="mod">
          <ac:chgData name="Svetlana Gorbunova" userId="ef60b4e0-dd4c-4e29-b359-7379e9856c34" providerId="ADAL" clId="{521B655E-3B4F-47E3-86C2-A88C6D3CB44C}" dt="2025-11-13T09:56:31.972" v="65" actId="1076"/>
          <ac:graphicFrameMkLst>
            <pc:docMk/>
            <pc:sldMk cId="3328437152" sldId="324"/>
            <ac:graphicFrameMk id="4" creationId="{FDACA160-0524-8970-E229-52D56C24F6D9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48.231" v="643" actId="1076"/>
          <ac:picMkLst>
            <pc:docMk/>
            <pc:sldMk cId="3328437152" sldId="324"/>
            <ac:picMk id="3" creationId="{45266D8C-9C67-D964-0BCE-EBAC98F363FA}"/>
          </ac:picMkLst>
        </pc:picChg>
        <pc:picChg chg="del">
          <ac:chgData name="Svetlana Gorbunova" userId="ef60b4e0-dd4c-4e29-b359-7379e9856c34" providerId="ADAL" clId="{521B655E-3B4F-47E3-86C2-A88C6D3CB44C}" dt="2025-11-13T09:55:36.722" v="42" actId="478"/>
          <ac:picMkLst>
            <pc:docMk/>
            <pc:sldMk cId="3328437152" sldId="324"/>
            <ac:picMk id="3" creationId="{5F7B11B6-C4EA-3D26-4E89-500E90D00965}"/>
          </ac:picMkLst>
        </pc:picChg>
        <pc:picChg chg="add mod">
          <ac:chgData name="Svetlana Gorbunova" userId="ef60b4e0-dd4c-4e29-b359-7379e9856c34" providerId="ADAL" clId="{521B655E-3B4F-47E3-86C2-A88C6D3CB44C}" dt="2025-11-13T10:17:01.551" v="646"/>
          <ac:picMkLst>
            <pc:docMk/>
            <pc:sldMk cId="3328437152" sldId="324"/>
            <ac:picMk id="8" creationId="{BE51430E-EAA5-A129-F295-F06F4F384169}"/>
          </ac:picMkLst>
        </pc:picChg>
        <pc:picChg chg="del">
          <ac:chgData name="Svetlana Gorbunova" userId="ef60b4e0-dd4c-4e29-b359-7379e9856c34" providerId="ADAL" clId="{521B655E-3B4F-47E3-86C2-A88C6D3CB44C}" dt="2025-11-13T09:55:46.805" v="45" actId="478"/>
          <ac:picMkLst>
            <pc:docMk/>
            <pc:sldMk cId="3328437152" sldId="324"/>
            <ac:picMk id="20" creationId="{B0A1D6C5-5CC0-2C02-E007-051F36B855D7}"/>
          </ac:picMkLst>
        </pc:picChg>
        <pc:picChg chg="del">
          <ac:chgData name="Svetlana Gorbunova" userId="ef60b4e0-dd4c-4e29-b359-7379e9856c34" providerId="ADAL" clId="{521B655E-3B4F-47E3-86C2-A88C6D3CB44C}" dt="2025-11-13T09:55:45.768" v="44" actId="478"/>
          <ac:picMkLst>
            <pc:docMk/>
            <pc:sldMk cId="3328437152" sldId="324"/>
            <ac:picMk id="24" creationId="{970E52E4-DEB0-9A55-44D6-89D28B32CC63}"/>
          </ac:picMkLst>
        </pc:picChg>
        <pc:picChg chg="del">
          <ac:chgData name="Svetlana Gorbunova" userId="ef60b4e0-dd4c-4e29-b359-7379e9856c34" providerId="ADAL" clId="{521B655E-3B4F-47E3-86C2-A88C6D3CB44C}" dt="2025-11-13T09:56:06.851" v="53" actId="478"/>
          <ac:picMkLst>
            <pc:docMk/>
            <pc:sldMk cId="3328437152" sldId="324"/>
            <ac:picMk id="26" creationId="{3A8FE10F-771B-FF10-643E-EB63AE41A5C0}"/>
          </ac:picMkLst>
        </pc:picChg>
        <pc:picChg chg="mod">
          <ac:chgData name="Svetlana Gorbunova" userId="ef60b4e0-dd4c-4e29-b359-7379e9856c34" providerId="ADAL" clId="{521B655E-3B4F-47E3-86C2-A88C6D3CB44C}" dt="2025-11-13T09:55:35.137" v="41"/>
          <ac:picMkLst>
            <pc:docMk/>
            <pc:sldMk cId="3328437152" sldId="324"/>
            <ac:picMk id="28" creationId="{43F4E655-30FB-3C25-BAC5-F012881B3D99}"/>
          </ac:picMkLst>
        </pc:picChg>
        <pc:picChg chg="del">
          <ac:chgData name="Svetlana Gorbunova" userId="ef60b4e0-dd4c-4e29-b359-7379e9856c34" providerId="ADAL" clId="{521B655E-3B4F-47E3-86C2-A88C6D3CB44C}" dt="2025-11-13T09:56:02.309" v="49" actId="478"/>
          <ac:picMkLst>
            <pc:docMk/>
            <pc:sldMk cId="3328437152" sldId="324"/>
            <ac:picMk id="30" creationId="{8A5B2ECA-9F6A-75A7-EE9B-A4BF81CF0947}"/>
          </ac:picMkLst>
        </pc:picChg>
        <pc:picChg chg="del">
          <ac:chgData name="Svetlana Gorbunova" userId="ef60b4e0-dd4c-4e29-b359-7379e9856c34" providerId="ADAL" clId="{521B655E-3B4F-47E3-86C2-A88C6D3CB44C}" dt="2025-11-13T09:56:03.803" v="50" actId="478"/>
          <ac:picMkLst>
            <pc:docMk/>
            <pc:sldMk cId="3328437152" sldId="324"/>
            <ac:picMk id="34" creationId="{7BE41E02-F32C-6334-612B-51341BA5BB45}"/>
          </ac:picMkLst>
        </pc:picChg>
        <pc:picChg chg="del">
          <ac:chgData name="Svetlana Gorbunova" userId="ef60b4e0-dd4c-4e29-b359-7379e9856c34" providerId="ADAL" clId="{521B655E-3B4F-47E3-86C2-A88C6D3CB44C}" dt="2025-11-13T09:56:08.295" v="55" actId="478"/>
          <ac:picMkLst>
            <pc:docMk/>
            <pc:sldMk cId="3328437152" sldId="324"/>
            <ac:picMk id="40" creationId="{20A289CB-F995-B8A1-BCC7-CD52154F27A4}"/>
          </ac:picMkLst>
        </pc:picChg>
        <pc:picChg chg="del">
          <ac:chgData name="Svetlana Gorbunova" userId="ef60b4e0-dd4c-4e29-b359-7379e9856c34" providerId="ADAL" clId="{521B655E-3B4F-47E3-86C2-A88C6D3CB44C}" dt="2025-11-13T09:56:07.479" v="54" actId="478"/>
          <ac:picMkLst>
            <pc:docMk/>
            <pc:sldMk cId="3328437152" sldId="324"/>
            <ac:picMk id="44" creationId="{7B78DA30-2DBB-7DEF-4213-A89B31AC900D}"/>
          </ac:picMkLst>
        </pc:picChg>
        <pc:picChg chg="del">
          <ac:chgData name="Svetlana Gorbunova" userId="ef60b4e0-dd4c-4e29-b359-7379e9856c34" providerId="ADAL" clId="{521B655E-3B4F-47E3-86C2-A88C6D3CB44C}" dt="2025-11-13T09:56:04.856" v="51" actId="478"/>
          <ac:picMkLst>
            <pc:docMk/>
            <pc:sldMk cId="3328437152" sldId="324"/>
            <ac:picMk id="49" creationId="{5DF4E112-97BA-BF2D-E8AC-E531DA2145FF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20:07.755" v="747" actId="20577"/>
        <pc:sldMkLst>
          <pc:docMk/>
          <pc:sldMk cId="3974261004" sldId="325"/>
        </pc:sldMkLst>
        <pc:spChg chg="mod">
          <ac:chgData name="Svetlana Gorbunova" userId="ef60b4e0-dd4c-4e29-b359-7379e9856c34" providerId="ADAL" clId="{521B655E-3B4F-47E3-86C2-A88C6D3CB44C}" dt="2025-11-13T10:20:07.755" v="747" actId="20577"/>
          <ac:spMkLst>
            <pc:docMk/>
            <pc:sldMk cId="3974261004" sldId="325"/>
            <ac:spMk id="8" creationId="{D7B53A57-1E47-AD7C-15D4-E151B82F5B1A}"/>
          </ac:spMkLst>
        </pc:spChg>
        <pc:spChg chg="del">
          <ac:chgData name="Svetlana Gorbunova" userId="ef60b4e0-dd4c-4e29-b359-7379e9856c34" providerId="ADAL" clId="{521B655E-3B4F-47E3-86C2-A88C6D3CB44C}" dt="2025-11-13T09:58:41.666" v="79" actId="478"/>
          <ac:spMkLst>
            <pc:docMk/>
            <pc:sldMk cId="3974261004" sldId="325"/>
            <ac:spMk id="23" creationId="{17CDC53D-BAE8-EDE5-2550-8F6A49843ECC}"/>
          </ac:spMkLst>
        </pc:spChg>
        <pc:spChg chg="del">
          <ac:chgData name="Svetlana Gorbunova" userId="ef60b4e0-dd4c-4e29-b359-7379e9856c34" providerId="ADAL" clId="{521B655E-3B4F-47E3-86C2-A88C6D3CB44C}" dt="2025-11-13T09:58:57.961" v="97" actId="478"/>
          <ac:spMkLst>
            <pc:docMk/>
            <pc:sldMk cId="3974261004" sldId="325"/>
            <ac:spMk id="24" creationId="{EEDA30A4-8496-ABBE-CDE7-FFA0173684A3}"/>
          </ac:spMkLst>
        </pc:spChg>
        <pc:spChg chg="del">
          <ac:chgData name="Svetlana Gorbunova" userId="ef60b4e0-dd4c-4e29-b359-7379e9856c34" providerId="ADAL" clId="{521B655E-3B4F-47E3-86C2-A88C6D3CB44C}" dt="2025-11-13T09:58:56.878" v="96" actId="478"/>
          <ac:spMkLst>
            <pc:docMk/>
            <pc:sldMk cId="3974261004" sldId="325"/>
            <ac:spMk id="25" creationId="{38CCBBA1-940E-CD8A-2B2A-7C4D778E8AEB}"/>
          </ac:spMkLst>
        </pc:spChg>
        <pc:spChg chg="del">
          <ac:chgData name="Svetlana Gorbunova" userId="ef60b4e0-dd4c-4e29-b359-7379e9856c34" providerId="ADAL" clId="{521B655E-3B4F-47E3-86C2-A88C6D3CB44C}" dt="2025-11-13T09:58:55.575" v="95" actId="478"/>
          <ac:spMkLst>
            <pc:docMk/>
            <pc:sldMk cId="3974261004" sldId="325"/>
            <ac:spMk id="26" creationId="{C61EAF28-D8C4-1F23-11F3-8DC80EE643C9}"/>
          </ac:spMkLst>
        </pc:spChg>
        <pc:spChg chg="del">
          <ac:chgData name="Svetlana Gorbunova" userId="ef60b4e0-dd4c-4e29-b359-7379e9856c34" providerId="ADAL" clId="{521B655E-3B4F-47E3-86C2-A88C6D3CB44C}" dt="2025-11-13T09:58:54.508" v="94" actId="478"/>
          <ac:spMkLst>
            <pc:docMk/>
            <pc:sldMk cId="3974261004" sldId="325"/>
            <ac:spMk id="27" creationId="{6FCF1A4C-E793-803A-1076-2647D0556251}"/>
          </ac:spMkLst>
        </pc:spChg>
        <pc:spChg chg="del mod">
          <ac:chgData name="Svetlana Gorbunova" userId="ef60b4e0-dd4c-4e29-b359-7379e9856c34" providerId="ADAL" clId="{521B655E-3B4F-47E3-86C2-A88C6D3CB44C}" dt="2025-11-13T09:58:33.942" v="75" actId="478"/>
          <ac:spMkLst>
            <pc:docMk/>
            <pc:sldMk cId="3974261004" sldId="325"/>
            <ac:spMk id="36" creationId="{D6DDE495-7CEF-E008-3E83-ACDE51158563}"/>
          </ac:spMkLst>
        </pc:spChg>
        <pc:spChg chg="mod">
          <ac:chgData name="Svetlana Gorbunova" userId="ef60b4e0-dd4c-4e29-b359-7379e9856c34" providerId="ADAL" clId="{521B655E-3B4F-47E3-86C2-A88C6D3CB44C}" dt="2025-11-13T09:57:53.929" v="70"/>
          <ac:spMkLst>
            <pc:docMk/>
            <pc:sldMk cId="3974261004" sldId="325"/>
            <ac:spMk id="39" creationId="{F4E7807F-9E4B-1F41-8620-813CAF189063}"/>
          </ac:spMkLst>
        </pc:spChg>
        <pc:spChg chg="mod">
          <ac:chgData name="Svetlana Gorbunova" userId="ef60b4e0-dd4c-4e29-b359-7379e9856c34" providerId="ADAL" clId="{521B655E-3B4F-47E3-86C2-A88C6D3CB44C}" dt="2025-11-13T09:57:53.929" v="70"/>
          <ac:spMkLst>
            <pc:docMk/>
            <pc:sldMk cId="3974261004" sldId="325"/>
            <ac:spMk id="41" creationId="{4CEBC446-82F0-C0BA-335D-10E905DFB30F}"/>
          </ac:spMkLst>
        </pc:spChg>
        <pc:spChg chg="del">
          <ac:chgData name="Svetlana Gorbunova" userId="ef60b4e0-dd4c-4e29-b359-7379e9856c34" providerId="ADAL" clId="{521B655E-3B4F-47E3-86C2-A88C6D3CB44C}" dt="2025-11-13T09:58:48.190" v="87" actId="478"/>
          <ac:spMkLst>
            <pc:docMk/>
            <pc:sldMk cId="3974261004" sldId="325"/>
            <ac:spMk id="63" creationId="{57EE83A3-2F30-0B32-F43E-8D966DA87A2C}"/>
          </ac:spMkLst>
        </pc:spChg>
        <pc:grpChg chg="del">
          <ac:chgData name="Svetlana Gorbunova" userId="ef60b4e0-dd4c-4e29-b359-7379e9856c34" providerId="ADAL" clId="{521B655E-3B4F-47E3-86C2-A88C6D3CB44C}" dt="2025-11-13T09:58:39.655" v="77" actId="478"/>
          <ac:grpSpMkLst>
            <pc:docMk/>
            <pc:sldMk cId="3974261004" sldId="325"/>
            <ac:grpSpMk id="7" creationId="{46DD2AE7-4976-D30D-6B36-2DD9C02C5C2B}"/>
          </ac:grpSpMkLst>
        </pc:grpChg>
        <pc:grpChg chg="del">
          <ac:chgData name="Svetlana Gorbunova" userId="ef60b4e0-dd4c-4e29-b359-7379e9856c34" providerId="ADAL" clId="{521B655E-3B4F-47E3-86C2-A88C6D3CB44C}" dt="2025-11-13T09:58:45.552" v="84" actId="478"/>
          <ac:grpSpMkLst>
            <pc:docMk/>
            <pc:sldMk cId="3974261004" sldId="325"/>
            <ac:grpSpMk id="29" creationId="{6298DE99-45D1-FA02-D746-D884E372E3E4}"/>
          </ac:grpSpMkLst>
        </pc:grpChg>
        <pc:grpChg chg="del">
          <ac:chgData name="Svetlana Gorbunova" userId="ef60b4e0-dd4c-4e29-b359-7379e9856c34" providerId="ADAL" clId="{521B655E-3B4F-47E3-86C2-A88C6D3CB44C}" dt="2025-11-13T09:58:43.103" v="81" actId="478"/>
          <ac:grpSpMkLst>
            <pc:docMk/>
            <pc:sldMk cId="3974261004" sldId="325"/>
            <ac:grpSpMk id="32" creationId="{8E89F071-9F90-B65D-E4D0-26602AAD47B1}"/>
          </ac:grpSpMkLst>
        </pc:grpChg>
        <pc:grpChg chg="add del mod">
          <ac:chgData name="Svetlana Gorbunova" userId="ef60b4e0-dd4c-4e29-b359-7379e9856c34" providerId="ADAL" clId="{521B655E-3B4F-47E3-86C2-A88C6D3CB44C}" dt="2025-11-13T10:16:45.826" v="642" actId="478"/>
          <ac:grpSpMkLst>
            <pc:docMk/>
            <pc:sldMk cId="3974261004" sldId="325"/>
            <ac:grpSpMk id="37" creationId="{D2D1AFFF-29A4-D0B9-4FED-369FA6931CCF}"/>
          </ac:grpSpMkLst>
        </pc:grpChg>
        <pc:grpChg chg="del">
          <ac:chgData name="Svetlana Gorbunova" userId="ef60b4e0-dd4c-4e29-b359-7379e9856c34" providerId="ADAL" clId="{521B655E-3B4F-47E3-86C2-A88C6D3CB44C}" dt="2025-11-13T09:58:50.438" v="89" actId="478"/>
          <ac:grpSpMkLst>
            <pc:docMk/>
            <pc:sldMk cId="3974261004" sldId="325"/>
            <ac:grpSpMk id="51" creationId="{35721114-7E25-0266-CA68-F30C7EECCEB7}"/>
          </ac:grpSpMkLst>
        </pc:grpChg>
        <pc:grpChg chg="del">
          <ac:chgData name="Svetlana Gorbunova" userId="ef60b4e0-dd4c-4e29-b359-7379e9856c34" providerId="ADAL" clId="{521B655E-3B4F-47E3-86C2-A88C6D3CB44C}" dt="2025-11-13T09:58:52.811" v="92" actId="478"/>
          <ac:grpSpMkLst>
            <pc:docMk/>
            <pc:sldMk cId="3974261004" sldId="325"/>
            <ac:grpSpMk id="56" creationId="{136FAB26-EDFA-7492-75BA-2A4542F41015}"/>
          </ac:grpSpMkLst>
        </pc:grpChg>
        <pc:graphicFrameChg chg="mod">
          <ac:chgData name="Svetlana Gorbunova" userId="ef60b4e0-dd4c-4e29-b359-7379e9856c34" providerId="ADAL" clId="{521B655E-3B4F-47E3-86C2-A88C6D3CB44C}" dt="2025-11-13T09:59:03.128" v="98" actId="1076"/>
          <ac:graphicFrameMkLst>
            <pc:docMk/>
            <pc:sldMk cId="3974261004" sldId="325"/>
            <ac:graphicFrameMk id="4" creationId="{4A4FFEED-EEA7-CBDA-A0AC-4C214A1E39A8}"/>
          </ac:graphicFrameMkLst>
        </pc:graphicFrameChg>
        <pc:picChg chg="del">
          <ac:chgData name="Svetlana Gorbunova" userId="ef60b4e0-dd4c-4e29-b359-7379e9856c34" providerId="ADAL" clId="{521B655E-3B4F-47E3-86C2-A88C6D3CB44C}" dt="2025-11-13T09:57:55.660" v="71" actId="478"/>
          <ac:picMkLst>
            <pc:docMk/>
            <pc:sldMk cId="3974261004" sldId="325"/>
            <ac:picMk id="3" creationId="{0B2E97A5-8CC6-7E0B-9125-4D5EE1FA0B20}"/>
          </ac:picMkLst>
        </pc:picChg>
        <pc:picChg chg="add mod">
          <ac:chgData name="Svetlana Gorbunova" userId="ef60b4e0-dd4c-4e29-b359-7379e9856c34" providerId="ADAL" clId="{521B655E-3B4F-47E3-86C2-A88C6D3CB44C}" dt="2025-11-13T10:16:44.947" v="641" actId="1076"/>
          <ac:picMkLst>
            <pc:docMk/>
            <pc:sldMk cId="3974261004" sldId="325"/>
            <ac:picMk id="3" creationId="{F46FB3C6-146F-978F-44FE-C04C9D98A7DA}"/>
          </ac:picMkLst>
        </pc:picChg>
        <pc:picChg chg="add mod">
          <ac:chgData name="Svetlana Gorbunova" userId="ef60b4e0-dd4c-4e29-b359-7379e9856c34" providerId="ADAL" clId="{521B655E-3B4F-47E3-86C2-A88C6D3CB44C}" dt="2025-11-13T10:17:04.064" v="647"/>
          <ac:picMkLst>
            <pc:docMk/>
            <pc:sldMk cId="3974261004" sldId="325"/>
            <ac:picMk id="7" creationId="{70869155-DEAC-F84D-E7D7-345567ECA322}"/>
          </ac:picMkLst>
        </pc:picChg>
        <pc:picChg chg="del">
          <ac:chgData name="Svetlana Gorbunova" userId="ef60b4e0-dd4c-4e29-b359-7379e9856c34" providerId="ADAL" clId="{521B655E-3B4F-47E3-86C2-A88C6D3CB44C}" dt="2025-11-13T09:58:40.628" v="78" actId="478"/>
          <ac:picMkLst>
            <pc:docMk/>
            <pc:sldMk cId="3974261004" sldId="325"/>
            <ac:picMk id="35" creationId="{F4CDFBD9-8C24-996D-9E7C-C1494519E6B3}"/>
          </ac:picMkLst>
        </pc:picChg>
        <pc:picChg chg="mod">
          <ac:chgData name="Svetlana Gorbunova" userId="ef60b4e0-dd4c-4e29-b359-7379e9856c34" providerId="ADAL" clId="{521B655E-3B4F-47E3-86C2-A88C6D3CB44C}" dt="2025-11-13T09:57:53.929" v="70"/>
          <ac:picMkLst>
            <pc:docMk/>
            <pc:sldMk cId="3974261004" sldId="325"/>
            <ac:picMk id="38" creationId="{08156BF3-9F97-8830-A7A9-01ACB49D3336}"/>
          </ac:picMkLst>
        </pc:picChg>
        <pc:picChg chg="del">
          <ac:chgData name="Svetlana Gorbunova" userId="ef60b4e0-dd4c-4e29-b359-7379e9856c34" providerId="ADAL" clId="{521B655E-3B4F-47E3-86C2-A88C6D3CB44C}" dt="2025-11-13T09:58:44.845" v="83" actId="478"/>
          <ac:picMkLst>
            <pc:docMk/>
            <pc:sldMk cId="3974261004" sldId="325"/>
            <ac:picMk id="40" creationId="{5A0A0B70-F06D-6767-4833-7D0B303A90EF}"/>
          </ac:picMkLst>
        </pc:picChg>
        <pc:picChg chg="del">
          <ac:chgData name="Svetlana Gorbunova" userId="ef60b4e0-dd4c-4e29-b359-7379e9856c34" providerId="ADAL" clId="{521B655E-3B4F-47E3-86C2-A88C6D3CB44C}" dt="2025-11-13T09:58:42.334" v="80" actId="478"/>
          <ac:picMkLst>
            <pc:docMk/>
            <pc:sldMk cId="3974261004" sldId="325"/>
            <ac:picMk id="44" creationId="{B93FC7E6-1A43-0C11-45E7-A0878F79BC24}"/>
          </ac:picMkLst>
        </pc:picChg>
        <pc:picChg chg="del">
          <ac:chgData name="Svetlana Gorbunova" userId="ef60b4e0-dd4c-4e29-b359-7379e9856c34" providerId="ADAL" clId="{521B655E-3B4F-47E3-86C2-A88C6D3CB44C}" dt="2025-11-13T09:58:46.401" v="85" actId="478"/>
          <ac:picMkLst>
            <pc:docMk/>
            <pc:sldMk cId="3974261004" sldId="325"/>
            <ac:picMk id="45" creationId="{9C90F89A-930C-DA70-9D2F-FBB9D289FC4F}"/>
          </ac:picMkLst>
        </pc:picChg>
        <pc:picChg chg="del">
          <ac:chgData name="Svetlana Gorbunova" userId="ef60b4e0-dd4c-4e29-b359-7379e9856c34" providerId="ADAL" clId="{521B655E-3B4F-47E3-86C2-A88C6D3CB44C}" dt="2025-11-13T09:58:47.216" v="86" actId="478"/>
          <ac:picMkLst>
            <pc:docMk/>
            <pc:sldMk cId="3974261004" sldId="325"/>
            <ac:picMk id="49" creationId="{418F2AA2-7252-9A34-BCAF-4DAB9CA7B23A}"/>
          </ac:picMkLst>
        </pc:picChg>
        <pc:picChg chg="del">
          <ac:chgData name="Svetlana Gorbunova" userId="ef60b4e0-dd4c-4e29-b359-7379e9856c34" providerId="ADAL" clId="{521B655E-3B4F-47E3-86C2-A88C6D3CB44C}" dt="2025-11-13T09:58:51.381" v="90" actId="478"/>
          <ac:picMkLst>
            <pc:docMk/>
            <pc:sldMk cId="3974261004" sldId="325"/>
            <ac:picMk id="50" creationId="{C8105595-77B1-E742-2BFF-AF6ABE3B33E4}"/>
          </ac:picMkLst>
        </pc:picChg>
        <pc:picChg chg="del">
          <ac:chgData name="Svetlana Gorbunova" userId="ef60b4e0-dd4c-4e29-b359-7379e9856c34" providerId="ADAL" clId="{521B655E-3B4F-47E3-86C2-A88C6D3CB44C}" dt="2025-11-13T09:58:49.289" v="88" actId="478"/>
          <ac:picMkLst>
            <pc:docMk/>
            <pc:sldMk cId="3974261004" sldId="325"/>
            <ac:picMk id="54" creationId="{0C626025-F9F6-7EBF-1687-5F11401DA857}"/>
          </ac:picMkLst>
        </pc:picChg>
        <pc:picChg chg="del">
          <ac:chgData name="Svetlana Gorbunova" userId="ef60b4e0-dd4c-4e29-b359-7379e9856c34" providerId="ADAL" clId="{521B655E-3B4F-47E3-86C2-A88C6D3CB44C}" dt="2025-11-13T09:58:53.565" v="93" actId="478"/>
          <ac:picMkLst>
            <pc:docMk/>
            <pc:sldMk cId="3974261004" sldId="325"/>
            <ac:picMk id="55" creationId="{A06C3B74-E63E-D3F3-4977-DCBD6D9241F8}"/>
          </ac:picMkLst>
        </pc:picChg>
        <pc:picChg chg="del">
          <ac:chgData name="Svetlana Gorbunova" userId="ef60b4e0-dd4c-4e29-b359-7379e9856c34" providerId="ADAL" clId="{521B655E-3B4F-47E3-86C2-A88C6D3CB44C}" dt="2025-11-13T09:58:52.119" v="91" actId="478"/>
          <ac:picMkLst>
            <pc:docMk/>
            <pc:sldMk cId="3974261004" sldId="325"/>
            <ac:picMk id="59" creationId="{086C88FB-5DD6-4DFB-BCF5-FBCF66ACCAE6}"/>
          </ac:picMkLst>
        </pc:picChg>
        <pc:picChg chg="del">
          <ac:chgData name="Svetlana Gorbunova" userId="ef60b4e0-dd4c-4e29-b359-7379e9856c34" providerId="ADAL" clId="{521B655E-3B4F-47E3-86C2-A88C6D3CB44C}" dt="2025-11-13T09:58:44.139" v="82" actId="478"/>
          <ac:picMkLst>
            <pc:docMk/>
            <pc:sldMk cId="3974261004" sldId="325"/>
            <ac:picMk id="62" creationId="{DA73C57F-34B0-5615-DA7A-D6AEDB44B895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19:47.623" v="729" actId="20577"/>
        <pc:sldMkLst>
          <pc:docMk/>
          <pc:sldMk cId="2279306167" sldId="326"/>
        </pc:sldMkLst>
        <pc:spChg chg="mod">
          <ac:chgData name="Svetlana Gorbunova" userId="ef60b4e0-dd4c-4e29-b359-7379e9856c34" providerId="ADAL" clId="{521B655E-3B4F-47E3-86C2-A88C6D3CB44C}" dt="2025-11-13T10:19:47.623" v="729" actId="20577"/>
          <ac:spMkLst>
            <pc:docMk/>
            <pc:sldMk cId="2279306167" sldId="326"/>
            <ac:spMk id="7" creationId="{96AE7F41-AD20-D72D-E7D4-1FBD43B5DCA1}"/>
          </ac:spMkLst>
        </pc:spChg>
        <pc:spChg chg="mod">
          <ac:chgData name="Svetlana Gorbunova" userId="ef60b4e0-dd4c-4e29-b359-7379e9856c34" providerId="ADAL" clId="{521B655E-3B4F-47E3-86C2-A88C6D3CB44C}" dt="2025-11-13T09:59:08.464" v="99"/>
          <ac:spMkLst>
            <pc:docMk/>
            <pc:sldMk cId="2279306167" sldId="326"/>
            <ac:spMk id="16" creationId="{57D290F1-8624-CD44-B3D1-073E20296287}"/>
          </ac:spMkLst>
        </pc:spChg>
        <pc:spChg chg="mod">
          <ac:chgData name="Svetlana Gorbunova" userId="ef60b4e0-dd4c-4e29-b359-7379e9856c34" providerId="ADAL" clId="{521B655E-3B4F-47E3-86C2-A88C6D3CB44C}" dt="2025-11-13T09:59:08.464" v="99"/>
          <ac:spMkLst>
            <pc:docMk/>
            <pc:sldMk cId="2279306167" sldId="326"/>
            <ac:spMk id="21" creationId="{EA03BAC1-FBCA-B3EE-3DF0-AD4BF7601CF3}"/>
          </ac:spMkLst>
        </pc:spChg>
        <pc:spChg chg="del">
          <ac:chgData name="Svetlana Gorbunova" userId="ef60b4e0-dd4c-4e29-b359-7379e9856c34" providerId="ADAL" clId="{521B655E-3B4F-47E3-86C2-A88C6D3CB44C}" dt="2025-11-13T10:06:37.197" v="312" actId="478"/>
          <ac:spMkLst>
            <pc:docMk/>
            <pc:sldMk cId="2279306167" sldId="326"/>
            <ac:spMk id="61" creationId="{B612A4EF-E72D-9707-CD5B-075B8B0CB1B6}"/>
          </ac:spMkLst>
        </pc:spChg>
        <pc:spChg chg="del">
          <ac:chgData name="Svetlana Gorbunova" userId="ef60b4e0-dd4c-4e29-b359-7379e9856c34" providerId="ADAL" clId="{521B655E-3B4F-47E3-86C2-A88C6D3CB44C}" dt="2025-11-13T10:06:36.115" v="311" actId="478"/>
          <ac:spMkLst>
            <pc:docMk/>
            <pc:sldMk cId="2279306167" sldId="326"/>
            <ac:spMk id="67" creationId="{CFB32496-D8D3-1B9A-D7D9-9BC729ABA9CC}"/>
          </ac:spMkLst>
        </pc:spChg>
        <pc:spChg chg="del">
          <ac:chgData name="Svetlana Gorbunova" userId="ef60b4e0-dd4c-4e29-b359-7379e9856c34" providerId="ADAL" clId="{521B655E-3B4F-47E3-86C2-A88C6D3CB44C}" dt="2025-11-13T10:06:35.258" v="310" actId="478"/>
          <ac:spMkLst>
            <pc:docMk/>
            <pc:sldMk cId="2279306167" sldId="326"/>
            <ac:spMk id="73" creationId="{48E4992D-0203-9AC9-0ADE-A9E43F8B3B71}"/>
          </ac:spMkLst>
        </pc:spChg>
        <pc:spChg chg="del">
          <ac:chgData name="Svetlana Gorbunova" userId="ef60b4e0-dd4c-4e29-b359-7379e9856c34" providerId="ADAL" clId="{521B655E-3B4F-47E3-86C2-A88C6D3CB44C}" dt="2025-11-13T10:06:33.772" v="309" actId="478"/>
          <ac:spMkLst>
            <pc:docMk/>
            <pc:sldMk cId="2279306167" sldId="326"/>
            <ac:spMk id="79" creationId="{FBB4715F-8303-FF06-1216-985681BD1114}"/>
          </ac:spMkLst>
        </pc:spChg>
        <pc:spChg chg="del">
          <ac:chgData name="Svetlana Gorbunova" userId="ef60b4e0-dd4c-4e29-b359-7379e9856c34" providerId="ADAL" clId="{521B655E-3B4F-47E3-86C2-A88C6D3CB44C}" dt="2025-11-13T10:06:28.199" v="302" actId="478"/>
          <ac:spMkLst>
            <pc:docMk/>
            <pc:sldMk cId="2279306167" sldId="326"/>
            <ac:spMk id="86" creationId="{07A3D00D-FF49-0ECE-3CCA-773FBEEABF4F}"/>
          </ac:spMkLst>
        </pc:spChg>
        <pc:grpChg chg="add del mod">
          <ac:chgData name="Svetlana Gorbunova" userId="ef60b4e0-dd4c-4e29-b359-7379e9856c34" providerId="ADAL" clId="{521B655E-3B4F-47E3-86C2-A88C6D3CB44C}" dt="2025-11-13T10:16:43.141" v="640" actId="478"/>
          <ac:grpSpMkLst>
            <pc:docMk/>
            <pc:sldMk cId="2279306167" sldId="326"/>
            <ac:grpSpMk id="3" creationId="{241E5A74-EE9B-8824-3409-3CC9A8E36052}"/>
          </ac:grpSpMkLst>
        </pc:grpChg>
        <pc:grpChg chg="del">
          <ac:chgData name="Svetlana Gorbunova" userId="ef60b4e0-dd4c-4e29-b359-7379e9856c34" providerId="ADAL" clId="{521B655E-3B4F-47E3-86C2-A88C6D3CB44C}" dt="2025-11-13T10:06:22.584" v="295" actId="478"/>
          <ac:grpSpMkLst>
            <pc:docMk/>
            <pc:sldMk cId="2279306167" sldId="326"/>
            <ac:grpSpMk id="63" creationId="{57A763C5-137C-C3A9-94EC-3DB064552F13}"/>
          </ac:grpSpMkLst>
        </pc:grpChg>
        <pc:grpChg chg="del">
          <ac:chgData name="Svetlana Gorbunova" userId="ef60b4e0-dd4c-4e29-b359-7379e9856c34" providerId="ADAL" clId="{521B655E-3B4F-47E3-86C2-A88C6D3CB44C}" dt="2025-11-13T10:06:26.596" v="300" actId="478"/>
          <ac:grpSpMkLst>
            <pc:docMk/>
            <pc:sldMk cId="2279306167" sldId="326"/>
            <ac:grpSpMk id="69" creationId="{A08EDAB1-7217-D8B1-E7C1-6F580ED05817}"/>
          </ac:grpSpMkLst>
        </pc:grpChg>
        <pc:grpChg chg="del">
          <ac:chgData name="Svetlana Gorbunova" userId="ef60b4e0-dd4c-4e29-b359-7379e9856c34" providerId="ADAL" clId="{521B655E-3B4F-47E3-86C2-A88C6D3CB44C}" dt="2025-11-13T10:06:28.874" v="303" actId="478"/>
          <ac:grpSpMkLst>
            <pc:docMk/>
            <pc:sldMk cId="2279306167" sldId="326"/>
            <ac:grpSpMk id="75" creationId="{A0CEBED1-EFA6-F427-584F-8E9DA62D6B84}"/>
          </ac:grpSpMkLst>
        </pc:grpChg>
        <pc:grpChg chg="del">
          <ac:chgData name="Svetlana Gorbunova" userId="ef60b4e0-dd4c-4e29-b359-7379e9856c34" providerId="ADAL" clId="{521B655E-3B4F-47E3-86C2-A88C6D3CB44C}" dt="2025-11-13T10:06:31.166" v="306" actId="478"/>
          <ac:grpSpMkLst>
            <pc:docMk/>
            <pc:sldMk cId="2279306167" sldId="326"/>
            <ac:grpSpMk id="81" creationId="{E18A6416-A237-7F4D-FFA6-408E0B7128BA}"/>
          </ac:grpSpMkLst>
        </pc:grpChg>
        <pc:graphicFrameChg chg="mod">
          <ac:chgData name="Svetlana Gorbunova" userId="ef60b4e0-dd4c-4e29-b359-7379e9856c34" providerId="ADAL" clId="{521B655E-3B4F-47E3-86C2-A88C6D3CB44C}" dt="2025-11-13T10:06:43.290" v="313" actId="1076"/>
          <ac:graphicFrameMkLst>
            <pc:docMk/>
            <pc:sldMk cId="2279306167" sldId="326"/>
            <ac:graphicFrameMk id="6" creationId="{6FFB24E1-0DB2-34C0-9EE3-D1B9B6B47DA2}"/>
          </ac:graphicFrameMkLst>
        </pc:graphicFrameChg>
        <pc:picChg chg="mod">
          <ac:chgData name="Svetlana Gorbunova" userId="ef60b4e0-dd4c-4e29-b359-7379e9856c34" providerId="ADAL" clId="{521B655E-3B4F-47E3-86C2-A88C6D3CB44C}" dt="2025-11-13T09:59:08.464" v="99"/>
          <ac:picMkLst>
            <pc:docMk/>
            <pc:sldMk cId="2279306167" sldId="326"/>
            <ac:picMk id="5" creationId="{3A006598-6D24-A4F5-5301-2E9AC83A4B31}"/>
          </ac:picMkLst>
        </pc:picChg>
        <pc:picChg chg="add mod">
          <ac:chgData name="Svetlana Gorbunova" userId="ef60b4e0-dd4c-4e29-b359-7379e9856c34" providerId="ADAL" clId="{521B655E-3B4F-47E3-86C2-A88C6D3CB44C}" dt="2025-11-13T10:15:46.012" v="613"/>
          <ac:picMkLst>
            <pc:docMk/>
            <pc:sldMk cId="2279306167" sldId="326"/>
            <ac:picMk id="22" creationId="{2A380BD9-19F9-AE31-FF13-14B316C43B2E}"/>
          </ac:picMkLst>
        </pc:picChg>
        <pc:picChg chg="add mod">
          <ac:chgData name="Svetlana Gorbunova" userId="ef60b4e0-dd4c-4e29-b359-7379e9856c34" providerId="ADAL" clId="{521B655E-3B4F-47E3-86C2-A88C6D3CB44C}" dt="2025-11-13T10:17:06.986" v="648"/>
          <ac:picMkLst>
            <pc:docMk/>
            <pc:sldMk cId="2279306167" sldId="326"/>
            <ac:picMk id="23" creationId="{DB324E92-208D-0426-E729-F8A13C1CBBA5}"/>
          </ac:picMkLst>
        </pc:picChg>
        <pc:picChg chg="del">
          <ac:chgData name="Svetlana Gorbunova" userId="ef60b4e0-dd4c-4e29-b359-7379e9856c34" providerId="ADAL" clId="{521B655E-3B4F-47E3-86C2-A88C6D3CB44C}" dt="2025-11-13T09:59:09.667" v="100" actId="478"/>
          <ac:picMkLst>
            <pc:docMk/>
            <pc:sldMk cId="2279306167" sldId="326"/>
            <ac:picMk id="59" creationId="{021FF7F1-FF1A-063A-CE0C-DACC8F1E03B2}"/>
          </ac:picMkLst>
        </pc:picChg>
        <pc:picChg chg="del">
          <ac:chgData name="Svetlana Gorbunova" userId="ef60b4e0-dd4c-4e29-b359-7379e9856c34" providerId="ADAL" clId="{521B655E-3B4F-47E3-86C2-A88C6D3CB44C}" dt="2025-11-13T10:06:23.417" v="296" actId="478"/>
          <ac:picMkLst>
            <pc:docMk/>
            <pc:sldMk cId="2279306167" sldId="326"/>
            <ac:picMk id="62" creationId="{E7781261-5A9B-8514-5F8F-274BAC5CB8D2}"/>
          </ac:picMkLst>
        </pc:picChg>
        <pc:picChg chg="del">
          <ac:chgData name="Svetlana Gorbunova" userId="ef60b4e0-dd4c-4e29-b359-7379e9856c34" providerId="ADAL" clId="{521B655E-3B4F-47E3-86C2-A88C6D3CB44C}" dt="2025-11-13T10:06:24.678" v="297" actId="478"/>
          <ac:picMkLst>
            <pc:docMk/>
            <pc:sldMk cId="2279306167" sldId="326"/>
            <ac:picMk id="66" creationId="{83AEB6D5-9ECC-6F2E-DBB2-B083412A0BC4}"/>
          </ac:picMkLst>
        </pc:picChg>
        <pc:picChg chg="del">
          <ac:chgData name="Svetlana Gorbunova" userId="ef60b4e0-dd4c-4e29-b359-7379e9856c34" providerId="ADAL" clId="{521B655E-3B4F-47E3-86C2-A88C6D3CB44C}" dt="2025-11-13T10:06:26" v="299" actId="478"/>
          <ac:picMkLst>
            <pc:docMk/>
            <pc:sldMk cId="2279306167" sldId="326"/>
            <ac:picMk id="68" creationId="{5CDEF654-B29C-5219-3E58-90564034B308}"/>
          </ac:picMkLst>
        </pc:picChg>
        <pc:picChg chg="del">
          <ac:chgData name="Svetlana Gorbunova" userId="ef60b4e0-dd4c-4e29-b359-7379e9856c34" providerId="ADAL" clId="{521B655E-3B4F-47E3-86C2-A88C6D3CB44C}" dt="2025-11-13T10:06:25.340" v="298" actId="478"/>
          <ac:picMkLst>
            <pc:docMk/>
            <pc:sldMk cId="2279306167" sldId="326"/>
            <ac:picMk id="72" creationId="{882C7D4B-2037-CB01-FD3A-7DD448BF161C}"/>
          </ac:picMkLst>
        </pc:picChg>
        <pc:picChg chg="del">
          <ac:chgData name="Svetlana Gorbunova" userId="ef60b4e0-dd4c-4e29-b359-7379e9856c34" providerId="ADAL" clId="{521B655E-3B4F-47E3-86C2-A88C6D3CB44C}" dt="2025-11-13T10:06:29.739" v="304" actId="478"/>
          <ac:picMkLst>
            <pc:docMk/>
            <pc:sldMk cId="2279306167" sldId="326"/>
            <ac:picMk id="74" creationId="{61DC3279-79BD-7B70-8AA1-531E8D4D1473}"/>
          </ac:picMkLst>
        </pc:picChg>
        <pc:picChg chg="del">
          <ac:chgData name="Svetlana Gorbunova" userId="ef60b4e0-dd4c-4e29-b359-7379e9856c34" providerId="ADAL" clId="{521B655E-3B4F-47E3-86C2-A88C6D3CB44C}" dt="2025-11-13T10:06:30.366" v="305" actId="478"/>
          <ac:picMkLst>
            <pc:docMk/>
            <pc:sldMk cId="2279306167" sldId="326"/>
            <ac:picMk id="78" creationId="{7AE5082A-467A-F21D-D025-DF5BB4312CF4}"/>
          </ac:picMkLst>
        </pc:picChg>
        <pc:picChg chg="del">
          <ac:chgData name="Svetlana Gorbunova" userId="ef60b4e0-dd4c-4e29-b359-7379e9856c34" providerId="ADAL" clId="{521B655E-3B4F-47E3-86C2-A88C6D3CB44C}" dt="2025-11-13T10:06:32.569" v="308" actId="478"/>
          <ac:picMkLst>
            <pc:docMk/>
            <pc:sldMk cId="2279306167" sldId="326"/>
            <ac:picMk id="80" creationId="{63AAFB4C-4A8A-D7FB-3CED-FC0BF5FDD0E2}"/>
          </ac:picMkLst>
        </pc:picChg>
        <pc:picChg chg="del">
          <ac:chgData name="Svetlana Gorbunova" userId="ef60b4e0-dd4c-4e29-b359-7379e9856c34" providerId="ADAL" clId="{521B655E-3B4F-47E3-86C2-A88C6D3CB44C}" dt="2025-11-13T10:06:31.935" v="307" actId="478"/>
          <ac:picMkLst>
            <pc:docMk/>
            <pc:sldMk cId="2279306167" sldId="326"/>
            <ac:picMk id="84" creationId="{12E05F6A-8AD6-9479-3BE6-1B54EBE57049}"/>
          </ac:picMkLst>
        </pc:picChg>
        <pc:picChg chg="del">
          <ac:chgData name="Svetlana Gorbunova" userId="ef60b4e0-dd4c-4e29-b359-7379e9856c34" providerId="ADAL" clId="{521B655E-3B4F-47E3-86C2-A88C6D3CB44C}" dt="2025-11-13T10:06:27.249" v="301" actId="478"/>
          <ac:picMkLst>
            <pc:docMk/>
            <pc:sldMk cId="2279306167" sldId="326"/>
            <ac:picMk id="85" creationId="{330A41C1-124D-1234-3A42-793D3BDBC1BE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19:29.001" v="708" actId="20577"/>
        <pc:sldMkLst>
          <pc:docMk/>
          <pc:sldMk cId="4247427389" sldId="327"/>
        </pc:sldMkLst>
        <pc:spChg chg="del">
          <ac:chgData name="Svetlana Gorbunova" userId="ef60b4e0-dd4c-4e29-b359-7379e9856c34" providerId="ADAL" clId="{521B655E-3B4F-47E3-86C2-A88C6D3CB44C}" dt="2025-11-13T10:05:46.070" v="276" actId="478"/>
          <ac:spMkLst>
            <pc:docMk/>
            <pc:sldMk cId="4247427389" sldId="327"/>
            <ac:spMk id="6" creationId="{D06F096A-5921-1672-A718-7396C264BE7A}"/>
          </ac:spMkLst>
        </pc:spChg>
        <pc:spChg chg="mod">
          <ac:chgData name="Svetlana Gorbunova" userId="ef60b4e0-dd4c-4e29-b359-7379e9856c34" providerId="ADAL" clId="{521B655E-3B4F-47E3-86C2-A88C6D3CB44C}" dt="2025-11-13T10:19:29.001" v="708" actId="20577"/>
          <ac:spMkLst>
            <pc:docMk/>
            <pc:sldMk cId="4247427389" sldId="327"/>
            <ac:spMk id="7" creationId="{96AE7F41-AD20-D72D-E7D4-1FBD43B5DCA1}"/>
          </ac:spMkLst>
        </pc:spChg>
        <pc:spChg chg="del">
          <ac:chgData name="Svetlana Gorbunova" userId="ef60b4e0-dd4c-4e29-b359-7379e9856c34" providerId="ADAL" clId="{521B655E-3B4F-47E3-86C2-A88C6D3CB44C}" dt="2025-11-13T10:05:47.823" v="277" actId="478"/>
          <ac:spMkLst>
            <pc:docMk/>
            <pc:sldMk cId="4247427389" sldId="327"/>
            <ac:spMk id="26" creationId="{D8E1A5F9-85AA-6D46-81A4-B5B85A576D57}"/>
          </ac:spMkLst>
        </pc:spChg>
        <pc:spChg chg="del">
          <ac:chgData name="Svetlana Gorbunova" userId="ef60b4e0-dd4c-4e29-b359-7379e9856c34" providerId="ADAL" clId="{521B655E-3B4F-47E3-86C2-A88C6D3CB44C}" dt="2025-11-13T10:05:38.102" v="273" actId="478"/>
          <ac:spMkLst>
            <pc:docMk/>
            <pc:sldMk cId="4247427389" sldId="327"/>
            <ac:spMk id="32" creationId="{50EFAEF7-77B5-BAD0-CC0A-5E02C8B85877}"/>
          </ac:spMkLst>
        </pc:spChg>
        <pc:spChg chg="mod">
          <ac:chgData name="Svetlana Gorbunova" userId="ef60b4e0-dd4c-4e29-b359-7379e9856c34" providerId="ADAL" clId="{521B655E-3B4F-47E3-86C2-A88C6D3CB44C}" dt="2025-11-13T09:59:13.841" v="102"/>
          <ac:spMkLst>
            <pc:docMk/>
            <pc:sldMk cId="4247427389" sldId="327"/>
            <ac:spMk id="35" creationId="{483900A9-9721-FF12-E2C3-B9D082D06B6E}"/>
          </ac:spMkLst>
        </pc:spChg>
        <pc:spChg chg="mod">
          <ac:chgData name="Svetlana Gorbunova" userId="ef60b4e0-dd4c-4e29-b359-7379e9856c34" providerId="ADAL" clId="{521B655E-3B4F-47E3-86C2-A88C6D3CB44C}" dt="2025-11-13T09:59:13.841" v="102"/>
          <ac:spMkLst>
            <pc:docMk/>
            <pc:sldMk cId="4247427389" sldId="327"/>
            <ac:spMk id="36" creationId="{2AF96EA7-919C-7015-A5B6-47543EC58CDE}"/>
          </ac:spMkLst>
        </pc:spChg>
        <pc:spChg chg="del">
          <ac:chgData name="Svetlana Gorbunova" userId="ef60b4e0-dd4c-4e29-b359-7379e9856c34" providerId="ADAL" clId="{521B655E-3B4F-47E3-86C2-A88C6D3CB44C}" dt="2025-11-13T10:05:49.034" v="278" actId="478"/>
          <ac:spMkLst>
            <pc:docMk/>
            <pc:sldMk cId="4247427389" sldId="327"/>
            <ac:spMk id="44" creationId="{03C2D78A-D5D1-92C8-EE59-5E39CBB52154}"/>
          </ac:spMkLst>
        </pc:spChg>
        <pc:spChg chg="del">
          <ac:chgData name="Svetlana Gorbunova" userId="ef60b4e0-dd4c-4e29-b359-7379e9856c34" providerId="ADAL" clId="{521B655E-3B4F-47E3-86C2-A88C6D3CB44C}" dt="2025-11-13T10:05:50.060" v="279" actId="478"/>
          <ac:spMkLst>
            <pc:docMk/>
            <pc:sldMk cId="4247427389" sldId="327"/>
            <ac:spMk id="85" creationId="{3DB3E237-CA8D-86EC-E09C-1E3D8566F7AC}"/>
          </ac:spMkLst>
        </pc:spChg>
        <pc:spChg chg="del">
          <ac:chgData name="Svetlana Gorbunova" userId="ef60b4e0-dd4c-4e29-b359-7379e9856c34" providerId="ADAL" clId="{521B655E-3B4F-47E3-86C2-A88C6D3CB44C}" dt="2025-11-13T10:05:51.703" v="280" actId="478"/>
          <ac:spMkLst>
            <pc:docMk/>
            <pc:sldMk cId="4247427389" sldId="327"/>
            <ac:spMk id="91" creationId="{A7164B9C-B2E3-1875-EF1D-230D4D239ADE}"/>
          </ac:spMkLst>
        </pc:spChg>
        <pc:spChg chg="del">
          <ac:chgData name="Svetlana Gorbunova" userId="ef60b4e0-dd4c-4e29-b359-7379e9856c34" providerId="ADAL" clId="{521B655E-3B4F-47E3-86C2-A88C6D3CB44C}" dt="2025-11-13T10:05:40.269" v="274" actId="478"/>
          <ac:spMkLst>
            <pc:docMk/>
            <pc:sldMk cId="4247427389" sldId="327"/>
            <ac:spMk id="99" creationId="{1CAA8511-28EA-9FCD-A758-3F795DA4FCD6}"/>
          </ac:spMkLst>
        </pc:spChg>
        <pc:grpChg chg="del">
          <ac:chgData name="Svetlana Gorbunova" userId="ef60b4e0-dd4c-4e29-b359-7379e9856c34" providerId="ADAL" clId="{521B655E-3B4F-47E3-86C2-A88C6D3CB44C}" dt="2025-11-13T10:06:00.121" v="288" actId="478"/>
          <ac:grpSpMkLst>
            <pc:docMk/>
            <pc:sldMk cId="4247427389" sldId="327"/>
            <ac:grpSpMk id="21" creationId="{2EA74735-4947-3344-85FE-E7B85D458924}"/>
          </ac:grpSpMkLst>
        </pc:grpChg>
        <pc:grpChg chg="del">
          <ac:chgData name="Svetlana Gorbunova" userId="ef60b4e0-dd4c-4e29-b359-7379e9856c34" providerId="ADAL" clId="{521B655E-3B4F-47E3-86C2-A88C6D3CB44C}" dt="2025-11-13T10:05:59.328" v="287" actId="478"/>
          <ac:grpSpMkLst>
            <pc:docMk/>
            <pc:sldMk cId="4247427389" sldId="327"/>
            <ac:grpSpMk id="24" creationId="{F9CED119-1FC3-92E3-7A15-057885979AA6}"/>
          </ac:grpSpMkLst>
        </pc:grpChg>
        <pc:grpChg chg="del">
          <ac:chgData name="Svetlana Gorbunova" userId="ef60b4e0-dd4c-4e29-b359-7379e9856c34" providerId="ADAL" clId="{521B655E-3B4F-47E3-86C2-A88C6D3CB44C}" dt="2025-11-13T10:05:58.402" v="286" actId="478"/>
          <ac:grpSpMkLst>
            <pc:docMk/>
            <pc:sldMk cId="4247427389" sldId="327"/>
            <ac:grpSpMk id="28" creationId="{9B8D9494-81A8-D4F0-5C4A-27D752F10749}"/>
          </ac:grpSpMkLst>
        </pc:grpChg>
        <pc:grpChg chg="add del mod">
          <ac:chgData name="Svetlana Gorbunova" userId="ef60b4e0-dd4c-4e29-b359-7379e9856c34" providerId="ADAL" clId="{521B655E-3B4F-47E3-86C2-A88C6D3CB44C}" dt="2025-11-13T10:16:40.610" v="639" actId="478"/>
          <ac:grpSpMkLst>
            <pc:docMk/>
            <pc:sldMk cId="4247427389" sldId="327"/>
            <ac:grpSpMk id="33" creationId="{D94FEDC7-996A-C853-9645-4C608B3EF388}"/>
          </ac:grpSpMkLst>
        </pc:grpChg>
        <pc:grpChg chg="del">
          <ac:chgData name="Svetlana Gorbunova" userId="ef60b4e0-dd4c-4e29-b359-7379e9856c34" providerId="ADAL" clId="{521B655E-3B4F-47E3-86C2-A88C6D3CB44C}" dt="2025-11-13T10:05:57.451" v="285" actId="478"/>
          <ac:grpSpMkLst>
            <pc:docMk/>
            <pc:sldMk cId="4247427389" sldId="327"/>
            <ac:grpSpMk id="93" creationId="{5F672920-CB97-3378-F33A-BE28633571BD}"/>
          </ac:grpSpMkLst>
        </pc:grpChg>
        <pc:graphicFrameChg chg="mod">
          <ac:chgData name="Svetlana Gorbunova" userId="ef60b4e0-dd4c-4e29-b359-7379e9856c34" providerId="ADAL" clId="{521B655E-3B4F-47E3-86C2-A88C6D3CB44C}" dt="2025-11-13T10:06:11.241" v="293" actId="1076"/>
          <ac:graphicFrameMkLst>
            <pc:docMk/>
            <pc:sldMk cId="4247427389" sldId="327"/>
            <ac:graphicFrameMk id="2" creationId="{463A4346-B47A-5F60-131B-97792934D799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39.715" v="638" actId="1076"/>
          <ac:picMkLst>
            <pc:docMk/>
            <pc:sldMk cId="4247427389" sldId="327"/>
            <ac:picMk id="3" creationId="{0EF66DA2-C6C4-C135-8171-08A8E443D55C}"/>
          </ac:picMkLst>
        </pc:picChg>
        <pc:picChg chg="del">
          <ac:chgData name="Svetlana Gorbunova" userId="ef60b4e0-dd4c-4e29-b359-7379e9856c34" providerId="ADAL" clId="{521B655E-3B4F-47E3-86C2-A88C6D3CB44C}" dt="2025-11-13T09:59:15.049" v="103" actId="478"/>
          <ac:picMkLst>
            <pc:docMk/>
            <pc:sldMk cId="4247427389" sldId="327"/>
            <ac:picMk id="3" creationId="{AB7C961F-C359-489C-93BC-6A74EB723647}"/>
          </ac:picMkLst>
        </pc:picChg>
        <pc:picChg chg="add del mod">
          <ac:chgData name="Svetlana Gorbunova" userId="ef60b4e0-dd4c-4e29-b359-7379e9856c34" providerId="ADAL" clId="{521B655E-3B4F-47E3-86C2-A88C6D3CB44C}" dt="2025-11-13T10:18:04.979" v="658" actId="1076"/>
          <ac:picMkLst>
            <pc:docMk/>
            <pc:sldMk cId="4247427389" sldId="327"/>
            <ac:picMk id="6" creationId="{3C8EA593-4DDD-1318-DD8C-F60995432693}"/>
          </ac:picMkLst>
        </pc:picChg>
        <pc:picChg chg="del">
          <ac:chgData name="Svetlana Gorbunova" userId="ef60b4e0-dd4c-4e29-b359-7379e9856c34" providerId="ADAL" clId="{521B655E-3B4F-47E3-86C2-A88C6D3CB44C}" dt="2025-11-13T10:18:06.159" v="659" actId="478"/>
          <ac:picMkLst>
            <pc:docMk/>
            <pc:sldMk cId="4247427389" sldId="327"/>
            <ac:picMk id="10" creationId="{7B3466E0-88DE-5CFB-893E-28DC4338977F}"/>
          </ac:picMkLst>
        </pc:picChg>
        <pc:picChg chg="del">
          <ac:chgData name="Svetlana Gorbunova" userId="ef60b4e0-dd4c-4e29-b359-7379e9856c34" providerId="ADAL" clId="{521B655E-3B4F-47E3-86C2-A88C6D3CB44C}" dt="2025-11-13T10:06:01.667" v="290" actId="478"/>
          <ac:picMkLst>
            <pc:docMk/>
            <pc:sldMk cId="4247427389" sldId="327"/>
            <ac:picMk id="20" creationId="{E1889BB3-DF2D-95FD-660A-1AFA8868C1E6}"/>
          </ac:picMkLst>
        </pc:picChg>
        <pc:picChg chg="del">
          <ac:chgData name="Svetlana Gorbunova" userId="ef60b4e0-dd4c-4e29-b359-7379e9856c34" providerId="ADAL" clId="{521B655E-3B4F-47E3-86C2-A88C6D3CB44C}" dt="2025-11-13T10:06:00.835" v="289" actId="478"/>
          <ac:picMkLst>
            <pc:docMk/>
            <pc:sldMk cId="4247427389" sldId="327"/>
            <ac:picMk id="27" creationId="{E7979B53-A899-8F51-E8E0-461F84CE5EA4}"/>
          </ac:picMkLst>
        </pc:picChg>
        <pc:picChg chg="mod">
          <ac:chgData name="Svetlana Gorbunova" userId="ef60b4e0-dd4c-4e29-b359-7379e9856c34" providerId="ADAL" clId="{521B655E-3B4F-47E3-86C2-A88C6D3CB44C}" dt="2025-11-13T09:59:13.841" v="102"/>
          <ac:picMkLst>
            <pc:docMk/>
            <pc:sldMk cId="4247427389" sldId="327"/>
            <ac:picMk id="34" creationId="{35DB5919-2DD8-87DF-BB5F-2E38C2B4DAD9}"/>
          </ac:picMkLst>
        </pc:picChg>
        <pc:picChg chg="del">
          <ac:chgData name="Svetlana Gorbunova" userId="ef60b4e0-dd4c-4e29-b359-7379e9856c34" providerId="ADAL" clId="{521B655E-3B4F-47E3-86C2-A88C6D3CB44C}" dt="2025-11-13T10:06:02.725" v="291" actId="478"/>
          <ac:picMkLst>
            <pc:docMk/>
            <pc:sldMk cId="4247427389" sldId="327"/>
            <ac:picMk id="45" creationId="{2E953BAD-FF2E-E68D-BE9B-6684B1BCC5FF}"/>
          </ac:picMkLst>
        </pc:picChg>
        <pc:picChg chg="del">
          <ac:chgData name="Svetlana Gorbunova" userId="ef60b4e0-dd4c-4e29-b359-7379e9856c34" providerId="ADAL" clId="{521B655E-3B4F-47E3-86C2-A88C6D3CB44C}" dt="2025-11-13T10:06:03.525" v="292" actId="478"/>
          <ac:picMkLst>
            <pc:docMk/>
            <pc:sldMk cId="4247427389" sldId="327"/>
            <ac:picMk id="49" creationId="{23442E1E-9CEC-A1E8-D5D6-D8215DCF0C2A}"/>
          </ac:picMkLst>
        </pc:picChg>
        <pc:picChg chg="del">
          <ac:chgData name="Svetlana Gorbunova" userId="ef60b4e0-dd4c-4e29-b359-7379e9856c34" providerId="ADAL" clId="{521B655E-3B4F-47E3-86C2-A88C6D3CB44C}" dt="2025-11-13T10:05:53.285" v="282" actId="478"/>
          <ac:picMkLst>
            <pc:docMk/>
            <pc:sldMk cId="4247427389" sldId="327"/>
            <ac:picMk id="86" creationId="{18402E8A-FC69-47B8-623D-47A5E63BE1DE}"/>
          </ac:picMkLst>
        </pc:picChg>
        <pc:picChg chg="del">
          <ac:chgData name="Svetlana Gorbunova" userId="ef60b4e0-dd4c-4e29-b359-7379e9856c34" providerId="ADAL" clId="{521B655E-3B4F-47E3-86C2-A88C6D3CB44C}" dt="2025-11-13T10:05:55.640" v="283" actId="478"/>
          <ac:picMkLst>
            <pc:docMk/>
            <pc:sldMk cId="4247427389" sldId="327"/>
            <ac:picMk id="90" creationId="{9909D821-0D0C-7BB2-AFCB-74BB962727C9}"/>
          </ac:picMkLst>
        </pc:picChg>
        <pc:picChg chg="del">
          <ac:chgData name="Svetlana Gorbunova" userId="ef60b4e0-dd4c-4e29-b359-7379e9856c34" providerId="ADAL" clId="{521B655E-3B4F-47E3-86C2-A88C6D3CB44C}" dt="2025-11-13T10:05:56.435" v="284" actId="478"/>
          <ac:picMkLst>
            <pc:docMk/>
            <pc:sldMk cId="4247427389" sldId="327"/>
            <ac:picMk id="92" creationId="{30686D5B-973C-6D35-2DB4-5D62CED57AD0}"/>
          </ac:picMkLst>
        </pc:picChg>
        <pc:picChg chg="del">
          <ac:chgData name="Svetlana Gorbunova" userId="ef60b4e0-dd4c-4e29-b359-7379e9856c34" providerId="ADAL" clId="{521B655E-3B4F-47E3-86C2-A88C6D3CB44C}" dt="2025-11-13T10:05:52.420" v="281" actId="478"/>
          <ac:picMkLst>
            <pc:docMk/>
            <pc:sldMk cId="4247427389" sldId="327"/>
            <ac:picMk id="96" creationId="{4575FA37-B607-5D74-0EF0-041F070DC2AF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19:23.776" v="705" actId="20577"/>
        <pc:sldMkLst>
          <pc:docMk/>
          <pc:sldMk cId="4280284020" sldId="328"/>
        </pc:sldMkLst>
        <pc:spChg chg="del">
          <ac:chgData name="Svetlana Gorbunova" userId="ef60b4e0-dd4c-4e29-b359-7379e9856c34" providerId="ADAL" clId="{521B655E-3B4F-47E3-86C2-A88C6D3CB44C}" dt="2025-11-13T10:16:37.783" v="637" actId="478"/>
          <ac:spMkLst>
            <pc:docMk/>
            <pc:sldMk cId="4280284020" sldId="328"/>
            <ac:spMk id="3" creationId="{BB8C4874-A361-CA97-3B51-D901B444B1E8}"/>
          </ac:spMkLst>
        </pc:spChg>
        <pc:spChg chg="mod">
          <ac:chgData name="Svetlana Gorbunova" userId="ef60b4e0-dd4c-4e29-b359-7379e9856c34" providerId="ADAL" clId="{521B655E-3B4F-47E3-86C2-A88C6D3CB44C}" dt="2025-11-13T10:19:23.776" v="705" actId="20577"/>
          <ac:spMkLst>
            <pc:docMk/>
            <pc:sldMk cId="4280284020" sldId="328"/>
            <ac:spMk id="7" creationId="{96AE7F41-AD20-D72D-E7D4-1FBD43B5DCA1}"/>
          </ac:spMkLst>
        </pc:spChg>
        <pc:spChg chg="mod">
          <ac:chgData name="Svetlana Gorbunova" userId="ef60b4e0-dd4c-4e29-b359-7379e9856c34" providerId="ADAL" clId="{521B655E-3B4F-47E3-86C2-A88C6D3CB44C}" dt="2025-11-13T09:59:17.641" v="104"/>
          <ac:spMkLst>
            <pc:docMk/>
            <pc:sldMk cId="4280284020" sldId="328"/>
            <ac:spMk id="9" creationId="{42F39FB4-0ED0-0D30-74B1-C95409E7D1EA}"/>
          </ac:spMkLst>
        </pc:spChg>
        <pc:spChg chg="mod">
          <ac:chgData name="Svetlana Gorbunova" userId="ef60b4e0-dd4c-4e29-b359-7379e9856c34" providerId="ADAL" clId="{521B655E-3B4F-47E3-86C2-A88C6D3CB44C}" dt="2025-11-13T09:59:17.641" v="104"/>
          <ac:spMkLst>
            <pc:docMk/>
            <pc:sldMk cId="4280284020" sldId="328"/>
            <ac:spMk id="12" creationId="{EED0286A-0508-A7D4-E3C4-AA5BF00540DE}"/>
          </ac:spMkLst>
        </pc:spChg>
        <pc:spChg chg="del">
          <ac:chgData name="Svetlana Gorbunova" userId="ef60b4e0-dd4c-4e29-b359-7379e9856c34" providerId="ADAL" clId="{521B655E-3B4F-47E3-86C2-A88C6D3CB44C}" dt="2025-11-13T10:05:25.051" v="269" actId="478"/>
          <ac:spMkLst>
            <pc:docMk/>
            <pc:sldMk cId="4280284020" sldId="328"/>
            <ac:spMk id="63" creationId="{00389C96-C45E-DCB6-75D1-4B4AA2F342BC}"/>
          </ac:spMkLst>
        </pc:spChg>
        <pc:spChg chg="del">
          <ac:chgData name="Svetlana Gorbunova" userId="ef60b4e0-dd4c-4e29-b359-7379e9856c34" providerId="ADAL" clId="{521B655E-3B4F-47E3-86C2-A88C6D3CB44C}" dt="2025-11-13T10:05:25.977" v="270" actId="478"/>
          <ac:spMkLst>
            <pc:docMk/>
            <pc:sldMk cId="4280284020" sldId="328"/>
            <ac:spMk id="68" creationId="{428596D6-CA65-B4EA-298D-F548824B656A}"/>
          </ac:spMkLst>
        </pc:spChg>
        <pc:spChg chg="del">
          <ac:chgData name="Svetlana Gorbunova" userId="ef60b4e0-dd4c-4e29-b359-7379e9856c34" providerId="ADAL" clId="{521B655E-3B4F-47E3-86C2-A88C6D3CB44C}" dt="2025-11-13T10:05:26.888" v="271" actId="478"/>
          <ac:spMkLst>
            <pc:docMk/>
            <pc:sldMk cId="4280284020" sldId="328"/>
            <ac:spMk id="83" creationId="{50CC66ED-A328-1690-1BED-5F09973E1637}"/>
          </ac:spMkLst>
        </pc:spChg>
        <pc:spChg chg="del">
          <ac:chgData name="Svetlana Gorbunova" userId="ef60b4e0-dd4c-4e29-b359-7379e9856c34" providerId="ADAL" clId="{521B655E-3B4F-47E3-86C2-A88C6D3CB44C}" dt="2025-11-13T10:05:23.903" v="268" actId="478"/>
          <ac:spMkLst>
            <pc:docMk/>
            <pc:sldMk cId="4280284020" sldId="328"/>
            <ac:spMk id="99" creationId="{52008B57-C37B-018C-FF22-620D9545A4B6}"/>
          </ac:spMkLst>
        </pc:spChg>
        <pc:grpChg chg="add del mod">
          <ac:chgData name="Svetlana Gorbunova" userId="ef60b4e0-dd4c-4e29-b359-7379e9856c34" providerId="ADAL" clId="{521B655E-3B4F-47E3-86C2-A88C6D3CB44C}" dt="2025-11-13T10:16:35.504" v="636" actId="478"/>
          <ac:grpSpMkLst>
            <pc:docMk/>
            <pc:sldMk cId="4280284020" sldId="328"/>
            <ac:grpSpMk id="4" creationId="{61550EF9-BC0D-8FF8-6E35-22DE2835499B}"/>
          </ac:grpSpMkLst>
        </pc:grpChg>
        <pc:grpChg chg="del">
          <ac:chgData name="Svetlana Gorbunova" userId="ef60b4e0-dd4c-4e29-b359-7379e9856c34" providerId="ADAL" clId="{521B655E-3B4F-47E3-86C2-A88C6D3CB44C}" dt="2025-11-13T10:05:19.571" v="264" actId="478"/>
          <ac:grpSpMkLst>
            <pc:docMk/>
            <pc:sldMk cId="4280284020" sldId="328"/>
            <ac:grpSpMk id="65" creationId="{DD0E52B7-7E82-8481-1C31-C63436E0F660}"/>
          </ac:grpSpMkLst>
        </pc:grpChg>
        <pc:grpChg chg="del">
          <ac:chgData name="Svetlana Gorbunova" userId="ef60b4e0-dd4c-4e29-b359-7379e9856c34" providerId="ADAL" clId="{521B655E-3B4F-47E3-86C2-A88C6D3CB44C}" dt="2025-11-13T10:05:20.402" v="265" actId="478"/>
          <ac:grpSpMkLst>
            <pc:docMk/>
            <pc:sldMk cId="4280284020" sldId="328"/>
            <ac:grpSpMk id="70" creationId="{BD7A40E2-028C-EC0D-37E8-A27D9AE936F6}"/>
          </ac:grpSpMkLst>
        </pc:grpChg>
        <pc:grpChg chg="del">
          <ac:chgData name="Svetlana Gorbunova" userId="ef60b4e0-dd4c-4e29-b359-7379e9856c34" providerId="ADAL" clId="{521B655E-3B4F-47E3-86C2-A88C6D3CB44C}" dt="2025-11-13T10:05:22.444" v="267" actId="478"/>
          <ac:grpSpMkLst>
            <pc:docMk/>
            <pc:sldMk cId="4280284020" sldId="328"/>
            <ac:grpSpMk id="85" creationId="{A4F7534D-C826-CAF5-D753-D93862237AC5}"/>
          </ac:grpSpMkLst>
        </pc:grpChg>
        <pc:graphicFrameChg chg="mod">
          <ac:chgData name="Svetlana Gorbunova" userId="ef60b4e0-dd4c-4e29-b359-7379e9856c34" providerId="ADAL" clId="{521B655E-3B4F-47E3-86C2-A88C6D3CB44C}" dt="2025-11-13T10:05:33.298" v="272" actId="1076"/>
          <ac:graphicFrameMkLst>
            <pc:docMk/>
            <pc:sldMk cId="4280284020" sldId="328"/>
            <ac:graphicFrameMk id="8" creationId="{AD11C616-FA39-483A-F7AC-99A683B265EE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34.609" v="635" actId="1076"/>
          <ac:picMkLst>
            <pc:docMk/>
            <pc:sldMk cId="4280284020" sldId="328"/>
            <ac:picMk id="2" creationId="{17F37F87-89F7-563D-8DDB-246B88AE6378}"/>
          </ac:picMkLst>
        </pc:picChg>
        <pc:picChg chg="del">
          <ac:chgData name="Svetlana Gorbunova" userId="ef60b4e0-dd4c-4e29-b359-7379e9856c34" providerId="ADAL" clId="{521B655E-3B4F-47E3-86C2-A88C6D3CB44C}" dt="2025-11-13T09:59:18.663" v="105" actId="478"/>
          <ac:picMkLst>
            <pc:docMk/>
            <pc:sldMk cId="4280284020" sldId="328"/>
            <ac:picMk id="2" creationId="{2C2A3592-7C15-E559-2117-D9B95A3167C7}"/>
          </ac:picMkLst>
        </pc:picChg>
        <pc:picChg chg="mod">
          <ac:chgData name="Svetlana Gorbunova" userId="ef60b4e0-dd4c-4e29-b359-7379e9856c34" providerId="ADAL" clId="{521B655E-3B4F-47E3-86C2-A88C6D3CB44C}" dt="2025-11-13T09:59:17.641" v="104"/>
          <ac:picMkLst>
            <pc:docMk/>
            <pc:sldMk cId="4280284020" sldId="328"/>
            <ac:picMk id="5" creationId="{DB99A29A-BBD9-DAD2-211E-8BAB8D5F142C}"/>
          </ac:picMkLst>
        </pc:picChg>
        <pc:picChg chg="del">
          <ac:chgData name="Svetlana Gorbunova" userId="ef60b4e0-dd4c-4e29-b359-7379e9856c34" providerId="ADAL" clId="{521B655E-3B4F-47E3-86C2-A88C6D3CB44C}" dt="2025-11-13T10:17:59.913" v="655" actId="478"/>
          <ac:picMkLst>
            <pc:docMk/>
            <pc:sldMk cId="4280284020" sldId="328"/>
            <ac:picMk id="6" creationId="{067637FC-28CA-1E80-878D-D78873F3B53E}"/>
          </ac:picMkLst>
        </pc:picChg>
        <pc:picChg chg="add mod">
          <ac:chgData name="Svetlana Gorbunova" userId="ef60b4e0-dd4c-4e29-b359-7379e9856c34" providerId="ADAL" clId="{521B655E-3B4F-47E3-86C2-A88C6D3CB44C}" dt="2025-11-13T10:17:50.463" v="651"/>
          <ac:picMkLst>
            <pc:docMk/>
            <pc:sldMk cId="4280284020" sldId="328"/>
            <ac:picMk id="10" creationId="{7316FC8D-851A-DEB7-A043-9D0A7BF5CCD1}"/>
          </ac:picMkLst>
        </pc:picChg>
        <pc:picChg chg="del">
          <ac:chgData name="Svetlana Gorbunova" userId="ef60b4e0-dd4c-4e29-b359-7379e9856c34" providerId="ADAL" clId="{521B655E-3B4F-47E3-86C2-A88C6D3CB44C}" dt="2025-11-13T10:05:15.285" v="258" actId="478"/>
          <ac:picMkLst>
            <pc:docMk/>
            <pc:sldMk cId="4280284020" sldId="328"/>
            <ac:picMk id="10" creationId="{CC0B23AC-E4C3-72FF-A564-F347DADA85D1}"/>
          </ac:picMkLst>
        </pc:picChg>
        <pc:picChg chg="del">
          <ac:chgData name="Svetlana Gorbunova" userId="ef60b4e0-dd4c-4e29-b359-7379e9856c34" providerId="ADAL" clId="{521B655E-3B4F-47E3-86C2-A88C6D3CB44C}" dt="2025-11-13T10:05:18.159" v="262" actId="478"/>
          <ac:picMkLst>
            <pc:docMk/>
            <pc:sldMk cId="4280284020" sldId="328"/>
            <ac:picMk id="64" creationId="{CC28A1D5-D2EC-0F74-50A0-BE9F9B678C76}"/>
          </ac:picMkLst>
        </pc:picChg>
        <pc:picChg chg="del">
          <ac:chgData name="Svetlana Gorbunova" userId="ef60b4e0-dd4c-4e29-b359-7379e9856c34" providerId="ADAL" clId="{521B655E-3B4F-47E3-86C2-A88C6D3CB44C}" dt="2025-11-13T10:05:16.983" v="260" actId="478"/>
          <ac:picMkLst>
            <pc:docMk/>
            <pc:sldMk cId="4280284020" sldId="328"/>
            <ac:picMk id="69" creationId="{90F54A1B-2E65-B785-8FA3-434377608D75}"/>
          </ac:picMkLst>
        </pc:picChg>
        <pc:picChg chg="del">
          <ac:chgData name="Svetlana Gorbunova" userId="ef60b4e0-dd4c-4e29-b359-7379e9856c34" providerId="ADAL" clId="{521B655E-3B4F-47E3-86C2-A88C6D3CB44C}" dt="2025-11-13T10:05:16.070" v="259" actId="478"/>
          <ac:picMkLst>
            <pc:docMk/>
            <pc:sldMk cId="4280284020" sldId="328"/>
            <ac:picMk id="84" creationId="{46E2BB84-41F8-CAA8-DC39-0401C4205067}"/>
          </ac:picMkLst>
        </pc:picChg>
        <pc:picChg chg="del">
          <ac:chgData name="Svetlana Gorbunova" userId="ef60b4e0-dd4c-4e29-b359-7379e9856c34" providerId="ADAL" clId="{521B655E-3B4F-47E3-86C2-A88C6D3CB44C}" dt="2025-11-13T10:05:21.627" v="266" actId="478"/>
          <ac:picMkLst>
            <pc:docMk/>
            <pc:sldMk cId="4280284020" sldId="328"/>
            <ac:picMk id="98" creationId="{DA8F9583-AB55-CB4B-A88A-EA76E9EBFB19}"/>
          </ac:picMkLst>
        </pc:picChg>
        <pc:picChg chg="del">
          <ac:chgData name="Svetlana Gorbunova" userId="ef60b4e0-dd4c-4e29-b359-7379e9856c34" providerId="ADAL" clId="{521B655E-3B4F-47E3-86C2-A88C6D3CB44C}" dt="2025-11-13T10:05:18.676" v="263" actId="478"/>
          <ac:picMkLst>
            <pc:docMk/>
            <pc:sldMk cId="4280284020" sldId="328"/>
            <ac:picMk id="108" creationId="{6362EB80-421D-5C60-DD9F-DF3D35E0B230}"/>
          </ac:picMkLst>
        </pc:picChg>
        <pc:picChg chg="del">
          <ac:chgData name="Svetlana Gorbunova" userId="ef60b4e0-dd4c-4e29-b359-7379e9856c34" providerId="ADAL" clId="{521B655E-3B4F-47E3-86C2-A88C6D3CB44C}" dt="2025-11-13T10:05:17.547" v="261" actId="478"/>
          <ac:picMkLst>
            <pc:docMk/>
            <pc:sldMk cId="4280284020" sldId="328"/>
            <ac:picMk id="109" creationId="{12D400D2-814D-5178-37D0-49E6640D8510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19:18.121" v="701" actId="20577"/>
        <pc:sldMkLst>
          <pc:docMk/>
          <pc:sldMk cId="327067980" sldId="329"/>
        </pc:sldMkLst>
        <pc:spChg chg="mod">
          <ac:chgData name="Svetlana Gorbunova" userId="ef60b4e0-dd4c-4e29-b359-7379e9856c34" providerId="ADAL" clId="{521B655E-3B4F-47E3-86C2-A88C6D3CB44C}" dt="2025-11-13T10:19:18.121" v="701" actId="20577"/>
          <ac:spMkLst>
            <pc:docMk/>
            <pc:sldMk cId="327067980" sldId="329"/>
            <ac:spMk id="7" creationId="{96AE7F41-AD20-D72D-E7D4-1FBD43B5DCA1}"/>
          </ac:spMkLst>
        </pc:spChg>
        <pc:spChg chg="del">
          <ac:chgData name="Svetlana Gorbunova" userId="ef60b4e0-dd4c-4e29-b359-7379e9856c34" providerId="ADAL" clId="{521B655E-3B4F-47E3-86C2-A88C6D3CB44C}" dt="2025-11-13T10:04:47.949" v="255" actId="478"/>
          <ac:spMkLst>
            <pc:docMk/>
            <pc:sldMk cId="327067980" sldId="329"/>
            <ac:spMk id="21" creationId="{F4178AD4-A9D3-9DC5-6ADC-B29452A69936}"/>
          </ac:spMkLst>
        </pc:spChg>
        <pc:spChg chg="del">
          <ac:chgData name="Svetlana Gorbunova" userId="ef60b4e0-dd4c-4e29-b359-7379e9856c34" providerId="ADAL" clId="{521B655E-3B4F-47E3-86C2-A88C6D3CB44C}" dt="2025-11-13T10:04:46.725" v="254" actId="478"/>
          <ac:spMkLst>
            <pc:docMk/>
            <pc:sldMk cId="327067980" sldId="329"/>
            <ac:spMk id="26" creationId="{62AC1FD7-8965-E3A9-02F3-16A949509328}"/>
          </ac:spMkLst>
        </pc:spChg>
        <pc:spChg chg="del">
          <ac:chgData name="Svetlana Gorbunova" userId="ef60b4e0-dd4c-4e29-b359-7379e9856c34" providerId="ADAL" clId="{521B655E-3B4F-47E3-86C2-A88C6D3CB44C}" dt="2025-11-13T10:04:42.897" v="252" actId="478"/>
          <ac:spMkLst>
            <pc:docMk/>
            <pc:sldMk cId="327067980" sldId="329"/>
            <ac:spMk id="31" creationId="{A79A3C8D-9901-EA96-4974-307A3AEB0FDD}"/>
          </ac:spMkLst>
        </pc:spChg>
        <pc:spChg chg="del">
          <ac:chgData name="Svetlana Gorbunova" userId="ef60b4e0-dd4c-4e29-b359-7379e9856c34" providerId="ADAL" clId="{521B655E-3B4F-47E3-86C2-A88C6D3CB44C}" dt="2025-11-13T10:04:44.811" v="253" actId="478"/>
          <ac:spMkLst>
            <pc:docMk/>
            <pc:sldMk cId="327067980" sldId="329"/>
            <ac:spMk id="36" creationId="{4905F9B7-E89E-1BBE-C71B-71FE67536AB7}"/>
          </ac:spMkLst>
        </pc:spChg>
        <pc:spChg chg="del">
          <ac:chgData name="Svetlana Gorbunova" userId="ef60b4e0-dd4c-4e29-b359-7379e9856c34" providerId="ADAL" clId="{521B655E-3B4F-47E3-86C2-A88C6D3CB44C}" dt="2025-11-13T10:04:35.092" v="245" actId="478"/>
          <ac:spMkLst>
            <pc:docMk/>
            <pc:sldMk cId="327067980" sldId="329"/>
            <ac:spMk id="42" creationId="{E6249C08-5108-374D-979A-A5A81869930B}"/>
          </ac:spMkLst>
        </pc:spChg>
        <pc:spChg chg="mod">
          <ac:chgData name="Svetlana Gorbunova" userId="ef60b4e0-dd4c-4e29-b359-7379e9856c34" providerId="ADAL" clId="{521B655E-3B4F-47E3-86C2-A88C6D3CB44C}" dt="2025-11-13T09:59:20.877" v="106"/>
          <ac:spMkLst>
            <pc:docMk/>
            <pc:sldMk cId="327067980" sldId="329"/>
            <ac:spMk id="47" creationId="{95C6F0DF-8BB9-E6E3-A1E7-5AF0DC1B7AE2}"/>
          </ac:spMkLst>
        </pc:spChg>
        <pc:spChg chg="mod">
          <ac:chgData name="Svetlana Gorbunova" userId="ef60b4e0-dd4c-4e29-b359-7379e9856c34" providerId="ADAL" clId="{521B655E-3B4F-47E3-86C2-A88C6D3CB44C}" dt="2025-11-13T09:59:20.877" v="106"/>
          <ac:spMkLst>
            <pc:docMk/>
            <pc:sldMk cId="327067980" sldId="329"/>
            <ac:spMk id="48" creationId="{23D4BE54-13CD-78A5-F119-BDBB09194360}"/>
          </ac:spMkLst>
        </pc:spChg>
        <pc:grpChg chg="add del mod">
          <ac:chgData name="Svetlana Gorbunova" userId="ef60b4e0-dd4c-4e29-b359-7379e9856c34" providerId="ADAL" clId="{521B655E-3B4F-47E3-86C2-A88C6D3CB44C}" dt="2025-11-13T10:16:33.022" v="634" actId="478"/>
          <ac:grpSpMkLst>
            <pc:docMk/>
            <pc:sldMk cId="327067980" sldId="329"/>
            <ac:grpSpMk id="12" creationId="{4EF353C4-3CAF-081F-0D29-CC81DBCB5A15}"/>
          </ac:grpSpMkLst>
        </pc:grpChg>
        <pc:grpChg chg="del">
          <ac:chgData name="Svetlana Gorbunova" userId="ef60b4e0-dd4c-4e29-b359-7379e9856c34" providerId="ADAL" clId="{521B655E-3B4F-47E3-86C2-A88C6D3CB44C}" dt="2025-11-13T10:04:30.497" v="240" actId="478"/>
          <ac:grpSpMkLst>
            <pc:docMk/>
            <pc:sldMk cId="327067980" sldId="329"/>
            <ac:grpSpMk id="23" creationId="{D6989333-8F14-2F95-5694-38ADAE2ECDE6}"/>
          </ac:grpSpMkLst>
        </pc:grpChg>
        <pc:grpChg chg="del">
          <ac:chgData name="Svetlana Gorbunova" userId="ef60b4e0-dd4c-4e29-b359-7379e9856c34" providerId="ADAL" clId="{521B655E-3B4F-47E3-86C2-A88C6D3CB44C}" dt="2025-11-13T10:04:31.481" v="241" actId="478"/>
          <ac:grpSpMkLst>
            <pc:docMk/>
            <pc:sldMk cId="327067980" sldId="329"/>
            <ac:grpSpMk id="28" creationId="{1D787AF4-730E-E1E6-2D9D-225D87D6E76D}"/>
          </ac:grpSpMkLst>
        </pc:grpChg>
        <pc:grpChg chg="del">
          <ac:chgData name="Svetlana Gorbunova" userId="ef60b4e0-dd4c-4e29-b359-7379e9856c34" providerId="ADAL" clId="{521B655E-3B4F-47E3-86C2-A88C6D3CB44C}" dt="2025-11-13T10:04:35.688" v="246" actId="478"/>
          <ac:grpSpMkLst>
            <pc:docMk/>
            <pc:sldMk cId="327067980" sldId="329"/>
            <ac:grpSpMk id="33" creationId="{E7AE11AC-7DF4-1070-0300-09E3359D09F7}"/>
          </ac:grpSpMkLst>
        </pc:grpChg>
        <pc:grpChg chg="del">
          <ac:chgData name="Svetlana Gorbunova" userId="ef60b4e0-dd4c-4e29-b359-7379e9856c34" providerId="ADAL" clId="{521B655E-3B4F-47E3-86C2-A88C6D3CB44C}" dt="2025-11-13T10:04:40.807" v="251" actId="478"/>
          <ac:grpSpMkLst>
            <pc:docMk/>
            <pc:sldMk cId="327067980" sldId="329"/>
            <ac:grpSpMk id="38" creationId="{FB609BCA-8986-C329-E4AB-DD4FAE7DEE6D}"/>
          </ac:grpSpMkLst>
        </pc:grpChg>
        <pc:graphicFrameChg chg="mod">
          <ac:chgData name="Svetlana Gorbunova" userId="ef60b4e0-dd4c-4e29-b359-7379e9856c34" providerId="ADAL" clId="{521B655E-3B4F-47E3-86C2-A88C6D3CB44C}" dt="2025-11-13T10:04:54.561" v="256" actId="1076"/>
          <ac:graphicFrameMkLst>
            <pc:docMk/>
            <pc:sldMk cId="327067980" sldId="329"/>
            <ac:graphicFrameMk id="4" creationId="{92490724-8C77-396C-E630-21C4637BF985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32.205" v="633" actId="1076"/>
          <ac:picMkLst>
            <pc:docMk/>
            <pc:sldMk cId="327067980" sldId="329"/>
            <ac:picMk id="3" creationId="{347230F9-6D2D-BA7E-FD93-FFE10848551E}"/>
          </ac:picMkLst>
        </pc:picChg>
        <pc:picChg chg="del">
          <ac:chgData name="Svetlana Gorbunova" userId="ef60b4e0-dd4c-4e29-b359-7379e9856c34" providerId="ADAL" clId="{521B655E-3B4F-47E3-86C2-A88C6D3CB44C}" dt="2025-11-13T09:59:21.898" v="107" actId="478"/>
          <ac:picMkLst>
            <pc:docMk/>
            <pc:sldMk cId="327067980" sldId="329"/>
            <ac:picMk id="3" creationId="{5D99CEB9-E39F-73B2-4444-9CABAFB56421}"/>
          </ac:picMkLst>
        </pc:picChg>
        <pc:picChg chg="mod">
          <ac:chgData name="Svetlana Gorbunova" userId="ef60b4e0-dd4c-4e29-b359-7379e9856c34" providerId="ADAL" clId="{521B655E-3B4F-47E3-86C2-A88C6D3CB44C}" dt="2025-11-13T09:59:20.877" v="106"/>
          <ac:picMkLst>
            <pc:docMk/>
            <pc:sldMk cId="327067980" sldId="329"/>
            <ac:picMk id="14" creationId="{7082C925-BC7E-79ED-8060-9B5810321893}"/>
          </ac:picMkLst>
        </pc:picChg>
        <pc:picChg chg="add mod">
          <ac:chgData name="Svetlana Gorbunova" userId="ef60b4e0-dd4c-4e29-b359-7379e9856c34" providerId="ADAL" clId="{521B655E-3B4F-47E3-86C2-A88C6D3CB44C}" dt="2025-11-13T10:17:53.980" v="652"/>
          <ac:picMkLst>
            <pc:docMk/>
            <pc:sldMk cId="327067980" sldId="329"/>
            <ac:picMk id="21" creationId="{5E144A71-1A79-EE29-1A22-B597E969DCF6}"/>
          </ac:picMkLst>
        </pc:picChg>
        <pc:picChg chg="del">
          <ac:chgData name="Svetlana Gorbunova" userId="ef60b4e0-dd4c-4e29-b359-7379e9856c34" providerId="ADAL" clId="{521B655E-3B4F-47E3-86C2-A88C6D3CB44C}" dt="2025-11-13T10:04:29.675" v="239" actId="478"/>
          <ac:picMkLst>
            <pc:docMk/>
            <pc:sldMk cId="327067980" sldId="329"/>
            <ac:picMk id="22" creationId="{E0CFAD61-6867-095A-A556-270886281AD0}"/>
          </ac:picMkLst>
        </pc:picChg>
        <pc:picChg chg="del">
          <ac:chgData name="Svetlana Gorbunova" userId="ef60b4e0-dd4c-4e29-b359-7379e9856c34" providerId="ADAL" clId="{521B655E-3B4F-47E3-86C2-A88C6D3CB44C}" dt="2025-11-13T10:04:33.428" v="243" actId="478"/>
          <ac:picMkLst>
            <pc:docMk/>
            <pc:sldMk cId="327067980" sldId="329"/>
            <ac:picMk id="27" creationId="{96D32969-CB63-2BBB-B9BA-BE637C7AF2D5}"/>
          </ac:picMkLst>
        </pc:picChg>
        <pc:picChg chg="del">
          <ac:chgData name="Svetlana Gorbunova" userId="ef60b4e0-dd4c-4e29-b359-7379e9856c34" providerId="ADAL" clId="{521B655E-3B4F-47E3-86C2-A88C6D3CB44C}" dt="2025-11-13T10:04:36.709" v="247" actId="478"/>
          <ac:picMkLst>
            <pc:docMk/>
            <pc:sldMk cId="327067980" sldId="329"/>
            <ac:picMk id="32" creationId="{D2D77CA5-F561-0610-9235-5F1FEB94353E}"/>
          </ac:picMkLst>
        </pc:picChg>
        <pc:picChg chg="del">
          <ac:chgData name="Svetlana Gorbunova" userId="ef60b4e0-dd4c-4e29-b359-7379e9856c34" providerId="ADAL" clId="{521B655E-3B4F-47E3-86C2-A88C6D3CB44C}" dt="2025-11-13T10:04:38.641" v="249" actId="478"/>
          <ac:picMkLst>
            <pc:docMk/>
            <pc:sldMk cId="327067980" sldId="329"/>
            <ac:picMk id="37" creationId="{BDD23F72-8B47-E397-12EE-13D4DADE1863}"/>
          </ac:picMkLst>
        </pc:picChg>
        <pc:picChg chg="del">
          <ac:chgData name="Svetlana Gorbunova" userId="ef60b4e0-dd4c-4e29-b359-7379e9856c34" providerId="ADAL" clId="{521B655E-3B4F-47E3-86C2-A88C6D3CB44C}" dt="2025-11-13T10:04:34.165" v="244" actId="478"/>
          <ac:picMkLst>
            <pc:docMk/>
            <pc:sldMk cId="327067980" sldId="329"/>
            <ac:picMk id="41" creationId="{EAEAD60E-7805-AAEC-ACE6-EED90A8CE9F8}"/>
          </ac:picMkLst>
        </pc:picChg>
        <pc:picChg chg="del">
          <ac:chgData name="Svetlana Gorbunova" userId="ef60b4e0-dd4c-4e29-b359-7379e9856c34" providerId="ADAL" clId="{521B655E-3B4F-47E3-86C2-A88C6D3CB44C}" dt="2025-11-13T10:04:29.047" v="238" actId="478"/>
          <ac:picMkLst>
            <pc:docMk/>
            <pc:sldMk cId="327067980" sldId="329"/>
            <ac:picMk id="43" creationId="{4471511A-BFC9-1CFD-6D8F-774F5B5FCBE9}"/>
          </ac:picMkLst>
        </pc:picChg>
        <pc:picChg chg="del">
          <ac:chgData name="Svetlana Gorbunova" userId="ef60b4e0-dd4c-4e29-b359-7379e9856c34" providerId="ADAL" clId="{521B655E-3B4F-47E3-86C2-A88C6D3CB44C}" dt="2025-11-13T10:04:32.721" v="242" actId="478"/>
          <ac:picMkLst>
            <pc:docMk/>
            <pc:sldMk cId="327067980" sldId="329"/>
            <ac:picMk id="44" creationId="{6037CED5-09DD-6544-70AC-7A8DCB8005CE}"/>
          </ac:picMkLst>
        </pc:picChg>
        <pc:picChg chg="del">
          <ac:chgData name="Svetlana Gorbunova" userId="ef60b4e0-dd4c-4e29-b359-7379e9856c34" providerId="ADAL" clId="{521B655E-3B4F-47E3-86C2-A88C6D3CB44C}" dt="2025-11-13T10:04:37.982" v="248" actId="478"/>
          <ac:picMkLst>
            <pc:docMk/>
            <pc:sldMk cId="327067980" sldId="329"/>
            <ac:picMk id="45" creationId="{5037C556-F272-CCBB-F971-F5D5A839D214}"/>
          </ac:picMkLst>
        </pc:picChg>
        <pc:picChg chg="del">
          <ac:chgData name="Svetlana Gorbunova" userId="ef60b4e0-dd4c-4e29-b359-7379e9856c34" providerId="ADAL" clId="{521B655E-3B4F-47E3-86C2-A88C6D3CB44C}" dt="2025-11-13T10:04:39.268" v="250" actId="478"/>
          <ac:picMkLst>
            <pc:docMk/>
            <pc:sldMk cId="327067980" sldId="329"/>
            <ac:picMk id="46" creationId="{1A86E434-E02E-54E1-C616-84CCB011D3F5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20:14.326" v="749" actId="20577"/>
        <pc:sldMkLst>
          <pc:docMk/>
          <pc:sldMk cId="2733639943" sldId="330"/>
        </pc:sldMkLst>
        <pc:spChg chg="mod">
          <ac:chgData name="Svetlana Gorbunova" userId="ef60b4e0-dd4c-4e29-b359-7379e9856c34" providerId="ADAL" clId="{521B655E-3B4F-47E3-86C2-A88C6D3CB44C}" dt="2025-11-13T10:20:14.326" v="749" actId="20577"/>
          <ac:spMkLst>
            <pc:docMk/>
            <pc:sldMk cId="2733639943" sldId="330"/>
            <ac:spMk id="7" creationId="{96AE7F41-AD20-D72D-E7D4-1FBD43B5DCA1}"/>
          </ac:spMkLst>
        </pc:spChg>
        <pc:spChg chg="del">
          <ac:chgData name="Svetlana Gorbunova" userId="ef60b4e0-dd4c-4e29-b359-7379e9856c34" providerId="ADAL" clId="{521B655E-3B4F-47E3-86C2-A88C6D3CB44C}" dt="2025-11-13T10:03:58.538" v="221" actId="478"/>
          <ac:spMkLst>
            <pc:docMk/>
            <pc:sldMk cId="2733639943" sldId="330"/>
            <ac:spMk id="20" creationId="{452DA8AE-1256-3161-6F93-B2014B922368}"/>
          </ac:spMkLst>
        </pc:spChg>
        <pc:spChg chg="del">
          <ac:chgData name="Svetlana Gorbunova" userId="ef60b4e0-dd4c-4e29-b359-7379e9856c34" providerId="ADAL" clId="{521B655E-3B4F-47E3-86C2-A88C6D3CB44C}" dt="2025-11-13T10:04:03.714" v="227" actId="478"/>
          <ac:spMkLst>
            <pc:docMk/>
            <pc:sldMk cId="2733639943" sldId="330"/>
            <ac:spMk id="25" creationId="{191751DD-8978-A350-806C-BFB36B2DACD0}"/>
          </ac:spMkLst>
        </pc:spChg>
        <pc:spChg chg="del">
          <ac:chgData name="Svetlana Gorbunova" userId="ef60b4e0-dd4c-4e29-b359-7379e9856c34" providerId="ADAL" clId="{521B655E-3B4F-47E3-86C2-A88C6D3CB44C}" dt="2025-11-13T10:04:10.519" v="234" actId="478"/>
          <ac:spMkLst>
            <pc:docMk/>
            <pc:sldMk cId="2733639943" sldId="330"/>
            <ac:spMk id="30" creationId="{5DCB1C8E-C1A4-6167-22F7-7EC54C04D2DF}"/>
          </ac:spMkLst>
        </pc:spChg>
        <pc:spChg chg="del">
          <ac:chgData name="Svetlana Gorbunova" userId="ef60b4e0-dd4c-4e29-b359-7379e9856c34" providerId="ADAL" clId="{521B655E-3B4F-47E3-86C2-A88C6D3CB44C}" dt="2025-11-13T10:04:11.225" v="235" actId="478"/>
          <ac:spMkLst>
            <pc:docMk/>
            <pc:sldMk cId="2733639943" sldId="330"/>
            <ac:spMk id="35" creationId="{7CF255D5-5226-01E6-6896-8DE7885BF644}"/>
          </ac:spMkLst>
        </pc:spChg>
        <pc:spChg chg="del">
          <ac:chgData name="Svetlana Gorbunova" userId="ef60b4e0-dd4c-4e29-b359-7379e9856c34" providerId="ADAL" clId="{521B655E-3B4F-47E3-86C2-A88C6D3CB44C}" dt="2025-11-13T10:04:02.757" v="226" actId="478"/>
          <ac:spMkLst>
            <pc:docMk/>
            <pc:sldMk cId="2733639943" sldId="330"/>
            <ac:spMk id="41" creationId="{E45F54AC-8CBC-33D1-7CF3-5EAD525369A8}"/>
          </ac:spMkLst>
        </pc:spChg>
        <pc:spChg chg="mod">
          <ac:chgData name="Svetlana Gorbunova" userId="ef60b4e0-dd4c-4e29-b359-7379e9856c34" providerId="ADAL" clId="{521B655E-3B4F-47E3-86C2-A88C6D3CB44C}" dt="2025-11-13T09:59:24.773" v="108"/>
          <ac:spMkLst>
            <pc:docMk/>
            <pc:sldMk cId="2733639943" sldId="330"/>
            <ac:spMk id="47" creationId="{6DA88E58-0C3C-1FB7-9B18-D998AFF25811}"/>
          </ac:spMkLst>
        </pc:spChg>
        <pc:spChg chg="mod">
          <ac:chgData name="Svetlana Gorbunova" userId="ef60b4e0-dd4c-4e29-b359-7379e9856c34" providerId="ADAL" clId="{521B655E-3B4F-47E3-86C2-A88C6D3CB44C}" dt="2025-11-13T09:59:24.773" v="108"/>
          <ac:spMkLst>
            <pc:docMk/>
            <pc:sldMk cId="2733639943" sldId="330"/>
            <ac:spMk id="48" creationId="{95391558-799A-992C-6071-5A44973154C1}"/>
          </ac:spMkLst>
        </pc:spChg>
        <pc:grpChg chg="add del mod">
          <ac:chgData name="Svetlana Gorbunova" userId="ef60b4e0-dd4c-4e29-b359-7379e9856c34" providerId="ADAL" clId="{521B655E-3B4F-47E3-86C2-A88C6D3CB44C}" dt="2025-11-13T10:16:30.289" v="632" actId="478"/>
          <ac:grpSpMkLst>
            <pc:docMk/>
            <pc:sldMk cId="2733639943" sldId="330"/>
            <ac:grpSpMk id="4" creationId="{5D019DC2-07FC-C2B7-554F-7CC1E099BDD9}"/>
          </ac:grpSpMkLst>
        </pc:grpChg>
        <pc:grpChg chg="del">
          <ac:chgData name="Svetlana Gorbunova" userId="ef60b4e0-dd4c-4e29-b359-7379e9856c34" providerId="ADAL" clId="{521B655E-3B4F-47E3-86C2-A88C6D3CB44C}" dt="2025-11-13T10:03:55.744" v="218" actId="478"/>
          <ac:grpSpMkLst>
            <pc:docMk/>
            <pc:sldMk cId="2733639943" sldId="330"/>
            <ac:grpSpMk id="22" creationId="{FDC8BE7E-9665-1012-D7CD-6800A2B2BC46}"/>
          </ac:grpSpMkLst>
        </pc:grpChg>
        <pc:grpChg chg="del">
          <ac:chgData name="Svetlana Gorbunova" userId="ef60b4e0-dd4c-4e29-b359-7379e9856c34" providerId="ADAL" clId="{521B655E-3B4F-47E3-86C2-A88C6D3CB44C}" dt="2025-11-13T10:04:01.083" v="224" actId="478"/>
          <ac:grpSpMkLst>
            <pc:docMk/>
            <pc:sldMk cId="2733639943" sldId="330"/>
            <ac:grpSpMk id="27" creationId="{F2CE07A1-A597-348F-8BA1-F251F337C71D}"/>
          </ac:grpSpMkLst>
        </pc:grpChg>
        <pc:grpChg chg="del">
          <ac:chgData name="Svetlana Gorbunova" userId="ef60b4e0-dd4c-4e29-b359-7379e9856c34" providerId="ADAL" clId="{521B655E-3B4F-47E3-86C2-A88C6D3CB44C}" dt="2025-11-13T10:04:07.077" v="230" actId="478"/>
          <ac:grpSpMkLst>
            <pc:docMk/>
            <pc:sldMk cId="2733639943" sldId="330"/>
            <ac:grpSpMk id="32" creationId="{1CB1598F-B77E-4FE4-065D-8D4CB2F41BA0}"/>
          </ac:grpSpMkLst>
        </pc:grpChg>
        <pc:grpChg chg="del">
          <ac:chgData name="Svetlana Gorbunova" userId="ef60b4e0-dd4c-4e29-b359-7379e9856c34" providerId="ADAL" clId="{521B655E-3B4F-47E3-86C2-A88C6D3CB44C}" dt="2025-11-13T10:04:07.907" v="231" actId="478"/>
          <ac:grpSpMkLst>
            <pc:docMk/>
            <pc:sldMk cId="2733639943" sldId="330"/>
            <ac:grpSpMk id="37" creationId="{51E72D99-C6B0-AED2-DE47-1DD908BF6F7E}"/>
          </ac:grpSpMkLst>
        </pc:grpChg>
        <pc:graphicFrameChg chg="mod">
          <ac:chgData name="Svetlana Gorbunova" userId="ef60b4e0-dd4c-4e29-b359-7379e9856c34" providerId="ADAL" clId="{521B655E-3B4F-47E3-86C2-A88C6D3CB44C}" dt="2025-11-13T10:04:21.525" v="236" actId="1076"/>
          <ac:graphicFrameMkLst>
            <pc:docMk/>
            <pc:sldMk cId="2733639943" sldId="330"/>
            <ac:graphicFrameMk id="5" creationId="{96E3893B-C661-62B4-FB3D-9BC7F24B46A0}"/>
          </ac:graphicFrameMkLst>
        </pc:graphicFrameChg>
        <pc:picChg chg="del">
          <ac:chgData name="Svetlana Gorbunova" userId="ef60b4e0-dd4c-4e29-b359-7379e9856c34" providerId="ADAL" clId="{521B655E-3B4F-47E3-86C2-A88C6D3CB44C}" dt="2025-11-13T10:17:57.378" v="654" actId="478"/>
          <ac:picMkLst>
            <pc:docMk/>
            <pc:sldMk cId="2733639943" sldId="330"/>
            <ac:picMk id="2" creationId="{44BBC819-94D8-C75D-4FD5-506B62991D7E}"/>
          </ac:picMkLst>
        </pc:picChg>
        <pc:picChg chg="add mod">
          <ac:chgData name="Svetlana Gorbunova" userId="ef60b4e0-dd4c-4e29-b359-7379e9856c34" providerId="ADAL" clId="{521B655E-3B4F-47E3-86C2-A88C6D3CB44C}" dt="2025-11-13T10:16:29.519" v="631" actId="1076"/>
          <ac:picMkLst>
            <pc:docMk/>
            <pc:sldMk cId="2733639943" sldId="330"/>
            <ac:picMk id="3" creationId="{C489D717-EF51-53AD-420B-3AD3A7170876}"/>
          </ac:picMkLst>
        </pc:picChg>
        <pc:picChg chg="del">
          <ac:chgData name="Svetlana Gorbunova" userId="ef60b4e0-dd4c-4e29-b359-7379e9856c34" providerId="ADAL" clId="{521B655E-3B4F-47E3-86C2-A88C6D3CB44C}" dt="2025-11-13T09:59:25.826" v="109" actId="478"/>
          <ac:picMkLst>
            <pc:docMk/>
            <pc:sldMk cId="2733639943" sldId="330"/>
            <ac:picMk id="3" creationId="{CCD24F54-81B0-03AD-3D2B-57FD86F811FB}"/>
          </ac:picMkLst>
        </pc:picChg>
        <pc:picChg chg="add mod">
          <ac:chgData name="Svetlana Gorbunova" userId="ef60b4e0-dd4c-4e29-b359-7379e9856c34" providerId="ADAL" clId="{521B655E-3B4F-47E3-86C2-A88C6D3CB44C}" dt="2025-11-13T10:17:56.196" v="653"/>
          <ac:picMkLst>
            <pc:docMk/>
            <pc:sldMk cId="2733639943" sldId="330"/>
            <ac:picMk id="20" creationId="{2B5F8516-D78D-6A93-008F-7E1718917BE5}"/>
          </ac:picMkLst>
        </pc:picChg>
        <pc:picChg chg="del">
          <ac:chgData name="Svetlana Gorbunova" userId="ef60b4e0-dd4c-4e29-b359-7379e9856c34" providerId="ADAL" clId="{521B655E-3B4F-47E3-86C2-A88C6D3CB44C}" dt="2025-11-13T10:03:57.474" v="220" actId="478"/>
          <ac:picMkLst>
            <pc:docMk/>
            <pc:sldMk cId="2733639943" sldId="330"/>
            <ac:picMk id="21" creationId="{878469D9-5C54-0A58-73EF-61258141C15E}"/>
          </ac:picMkLst>
        </pc:picChg>
        <pc:picChg chg="del">
          <ac:chgData name="Svetlana Gorbunova" userId="ef60b4e0-dd4c-4e29-b359-7379e9856c34" providerId="ADAL" clId="{521B655E-3B4F-47E3-86C2-A88C6D3CB44C}" dt="2025-11-13T10:03:59.896" v="223" actId="478"/>
          <ac:picMkLst>
            <pc:docMk/>
            <pc:sldMk cId="2733639943" sldId="330"/>
            <ac:picMk id="26" creationId="{3C7B5925-8011-25BF-152F-8512D041BAE3}"/>
          </ac:picMkLst>
        </pc:picChg>
        <pc:picChg chg="del">
          <ac:chgData name="Svetlana Gorbunova" userId="ef60b4e0-dd4c-4e29-b359-7379e9856c34" providerId="ADAL" clId="{521B655E-3B4F-47E3-86C2-A88C6D3CB44C}" dt="2025-11-13T10:04:06.260" v="229" actId="478"/>
          <ac:picMkLst>
            <pc:docMk/>
            <pc:sldMk cId="2733639943" sldId="330"/>
            <ac:picMk id="31" creationId="{9A4B3AFE-0280-A96B-D5AD-A083B2FFC785}"/>
          </ac:picMkLst>
        </pc:picChg>
        <pc:picChg chg="del">
          <ac:chgData name="Svetlana Gorbunova" userId="ef60b4e0-dd4c-4e29-b359-7379e9856c34" providerId="ADAL" clId="{521B655E-3B4F-47E3-86C2-A88C6D3CB44C}" dt="2025-11-13T10:04:09.448" v="233" actId="478"/>
          <ac:picMkLst>
            <pc:docMk/>
            <pc:sldMk cId="2733639943" sldId="330"/>
            <ac:picMk id="36" creationId="{324A6B14-1E89-00AA-A0D4-0D71E8B4E296}"/>
          </ac:picMkLst>
        </pc:picChg>
        <pc:picChg chg="del">
          <ac:chgData name="Svetlana Gorbunova" userId="ef60b4e0-dd4c-4e29-b359-7379e9856c34" providerId="ADAL" clId="{521B655E-3B4F-47E3-86C2-A88C6D3CB44C}" dt="2025-11-13T10:04:01.849" v="225" actId="478"/>
          <ac:picMkLst>
            <pc:docMk/>
            <pc:sldMk cId="2733639943" sldId="330"/>
            <ac:picMk id="40" creationId="{836CB2BA-73D5-A67A-CDA0-4AE7F90FC8E6}"/>
          </ac:picMkLst>
        </pc:picChg>
        <pc:picChg chg="del">
          <ac:chgData name="Svetlana Gorbunova" userId="ef60b4e0-dd4c-4e29-b359-7379e9856c34" providerId="ADAL" clId="{521B655E-3B4F-47E3-86C2-A88C6D3CB44C}" dt="2025-11-13T10:03:56.572" v="219" actId="478"/>
          <ac:picMkLst>
            <pc:docMk/>
            <pc:sldMk cId="2733639943" sldId="330"/>
            <ac:picMk id="42" creationId="{D2ADEA3C-1939-3592-E37E-9495559F2081}"/>
          </ac:picMkLst>
        </pc:picChg>
        <pc:picChg chg="del">
          <ac:chgData name="Svetlana Gorbunova" userId="ef60b4e0-dd4c-4e29-b359-7379e9856c34" providerId="ADAL" clId="{521B655E-3B4F-47E3-86C2-A88C6D3CB44C}" dt="2025-11-13T10:03:59.276" v="222" actId="478"/>
          <ac:picMkLst>
            <pc:docMk/>
            <pc:sldMk cId="2733639943" sldId="330"/>
            <ac:picMk id="43" creationId="{F7C1DE06-571A-3302-CFA3-C22C6A63D502}"/>
          </ac:picMkLst>
        </pc:picChg>
        <pc:picChg chg="del">
          <ac:chgData name="Svetlana Gorbunova" userId="ef60b4e0-dd4c-4e29-b359-7379e9856c34" providerId="ADAL" clId="{521B655E-3B4F-47E3-86C2-A88C6D3CB44C}" dt="2025-11-13T10:04:05.489" v="228" actId="478"/>
          <ac:picMkLst>
            <pc:docMk/>
            <pc:sldMk cId="2733639943" sldId="330"/>
            <ac:picMk id="44" creationId="{8965C115-6E0B-C520-6ACC-3BF9F7E12066}"/>
          </ac:picMkLst>
        </pc:picChg>
        <pc:picChg chg="del">
          <ac:chgData name="Svetlana Gorbunova" userId="ef60b4e0-dd4c-4e29-b359-7379e9856c34" providerId="ADAL" clId="{521B655E-3B4F-47E3-86C2-A88C6D3CB44C}" dt="2025-11-13T10:04:08.647" v="232" actId="478"/>
          <ac:picMkLst>
            <pc:docMk/>
            <pc:sldMk cId="2733639943" sldId="330"/>
            <ac:picMk id="45" creationId="{EC18B171-B406-3D6D-AB05-92B5021C70EF}"/>
          </ac:picMkLst>
        </pc:picChg>
        <pc:picChg chg="mod">
          <ac:chgData name="Svetlana Gorbunova" userId="ef60b4e0-dd4c-4e29-b359-7379e9856c34" providerId="ADAL" clId="{521B655E-3B4F-47E3-86C2-A88C6D3CB44C}" dt="2025-11-13T09:59:24.773" v="108"/>
          <ac:picMkLst>
            <pc:docMk/>
            <pc:sldMk cId="2733639943" sldId="330"/>
            <ac:picMk id="46" creationId="{6AE74A61-4F85-3D6E-F2C8-2F178A46BF5A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20:17.434" v="752" actId="20577"/>
        <pc:sldMkLst>
          <pc:docMk/>
          <pc:sldMk cId="938383000" sldId="331"/>
        </pc:sldMkLst>
        <pc:spChg chg="mod">
          <ac:chgData name="Svetlana Gorbunova" userId="ef60b4e0-dd4c-4e29-b359-7379e9856c34" providerId="ADAL" clId="{521B655E-3B4F-47E3-86C2-A88C6D3CB44C}" dt="2025-11-13T10:20:17.434" v="752" actId="20577"/>
          <ac:spMkLst>
            <pc:docMk/>
            <pc:sldMk cId="938383000" sldId="331"/>
            <ac:spMk id="7" creationId="{96AE7F41-AD20-D72D-E7D4-1FBD43B5DCA1}"/>
          </ac:spMkLst>
        </pc:spChg>
        <pc:spChg chg="del">
          <ac:chgData name="Svetlana Gorbunova" userId="ef60b4e0-dd4c-4e29-b359-7379e9856c34" providerId="ADAL" clId="{521B655E-3B4F-47E3-86C2-A88C6D3CB44C}" dt="2025-11-13T10:03:26.042" v="207" actId="478"/>
          <ac:spMkLst>
            <pc:docMk/>
            <pc:sldMk cId="938383000" sldId="331"/>
            <ac:spMk id="23" creationId="{A659D031-5C88-6A76-486F-0D876994DF5B}"/>
          </ac:spMkLst>
        </pc:spChg>
        <pc:spChg chg="del">
          <ac:chgData name="Svetlana Gorbunova" userId="ef60b4e0-dd4c-4e29-b359-7379e9856c34" providerId="ADAL" clId="{521B655E-3B4F-47E3-86C2-A88C6D3CB44C}" dt="2025-11-13T10:03:24.848" v="206" actId="478"/>
          <ac:spMkLst>
            <pc:docMk/>
            <pc:sldMk cId="938383000" sldId="331"/>
            <ac:spMk id="28" creationId="{E5356118-E716-D966-221A-C1310C42900B}"/>
          </ac:spMkLst>
        </pc:spChg>
        <pc:spChg chg="del">
          <ac:chgData name="Svetlana Gorbunova" userId="ef60b4e0-dd4c-4e29-b359-7379e9856c34" providerId="ADAL" clId="{521B655E-3B4F-47E3-86C2-A88C6D3CB44C}" dt="2025-11-13T10:03:23.749" v="205" actId="478"/>
          <ac:spMkLst>
            <pc:docMk/>
            <pc:sldMk cId="938383000" sldId="331"/>
            <ac:spMk id="33" creationId="{23B93FF9-14DE-96A0-0858-60630BC206BF}"/>
          </ac:spMkLst>
        </pc:spChg>
        <pc:spChg chg="del">
          <ac:chgData name="Svetlana Gorbunova" userId="ef60b4e0-dd4c-4e29-b359-7379e9856c34" providerId="ADAL" clId="{521B655E-3B4F-47E3-86C2-A88C6D3CB44C}" dt="2025-11-13T10:03:29.044" v="210" actId="478"/>
          <ac:spMkLst>
            <pc:docMk/>
            <pc:sldMk cId="938383000" sldId="331"/>
            <ac:spMk id="38" creationId="{28E311EE-75A2-7C6C-C266-B8B5E2A8446E}"/>
          </ac:spMkLst>
        </pc:spChg>
        <pc:spChg chg="del">
          <ac:chgData name="Svetlana Gorbunova" userId="ef60b4e0-dd4c-4e29-b359-7379e9856c34" providerId="ADAL" clId="{521B655E-3B4F-47E3-86C2-A88C6D3CB44C}" dt="2025-11-13T10:03:31.933" v="213" actId="478"/>
          <ac:spMkLst>
            <pc:docMk/>
            <pc:sldMk cId="938383000" sldId="331"/>
            <ac:spMk id="43" creationId="{8A7B7221-9190-318B-49BC-BADC3176B7BD}"/>
          </ac:spMkLst>
        </pc:spChg>
        <pc:spChg chg="del">
          <ac:chgData name="Svetlana Gorbunova" userId="ef60b4e0-dd4c-4e29-b359-7379e9856c34" providerId="ADAL" clId="{521B655E-3B4F-47E3-86C2-A88C6D3CB44C}" dt="2025-11-13T10:03:20.121" v="201" actId="478"/>
          <ac:spMkLst>
            <pc:docMk/>
            <pc:sldMk cId="938383000" sldId="331"/>
            <ac:spMk id="49" creationId="{99257334-3660-3E14-E180-FE12241446AE}"/>
          </ac:spMkLst>
        </pc:spChg>
        <pc:spChg chg="mod">
          <ac:chgData name="Svetlana Gorbunova" userId="ef60b4e0-dd4c-4e29-b359-7379e9856c34" providerId="ADAL" clId="{521B655E-3B4F-47E3-86C2-A88C6D3CB44C}" dt="2025-11-13T09:59:29.767" v="110"/>
          <ac:spMkLst>
            <pc:docMk/>
            <pc:sldMk cId="938383000" sldId="331"/>
            <ac:spMk id="56" creationId="{399E6E32-D378-90F7-780A-381BE4ABAC8A}"/>
          </ac:spMkLst>
        </pc:spChg>
        <pc:spChg chg="mod">
          <ac:chgData name="Svetlana Gorbunova" userId="ef60b4e0-dd4c-4e29-b359-7379e9856c34" providerId="ADAL" clId="{521B655E-3B4F-47E3-86C2-A88C6D3CB44C}" dt="2025-11-13T09:59:29.767" v="110"/>
          <ac:spMkLst>
            <pc:docMk/>
            <pc:sldMk cId="938383000" sldId="331"/>
            <ac:spMk id="57" creationId="{C66A22F7-B257-792E-33B1-4F50C02D19C7}"/>
          </ac:spMkLst>
        </pc:spChg>
        <pc:grpChg chg="add del mod">
          <ac:chgData name="Svetlana Gorbunova" userId="ef60b4e0-dd4c-4e29-b359-7379e9856c34" providerId="ADAL" clId="{521B655E-3B4F-47E3-86C2-A88C6D3CB44C}" dt="2025-11-13T10:16:27.745" v="630" actId="478"/>
          <ac:grpSpMkLst>
            <pc:docMk/>
            <pc:sldMk cId="938383000" sldId="331"/>
            <ac:grpSpMk id="5" creationId="{9F32BB1F-A3CB-26A0-AF7D-D4FE7F1F7CC8}"/>
          </ac:grpSpMkLst>
        </pc:grpChg>
        <pc:grpChg chg="del">
          <ac:chgData name="Svetlana Gorbunova" userId="ef60b4e0-dd4c-4e29-b359-7379e9856c34" providerId="ADAL" clId="{521B655E-3B4F-47E3-86C2-A88C6D3CB44C}" dt="2025-11-13T10:03:14.909" v="196" actId="478"/>
          <ac:grpSpMkLst>
            <pc:docMk/>
            <pc:sldMk cId="938383000" sldId="331"/>
            <ac:grpSpMk id="25" creationId="{3B293A6B-5B17-4ED9-019B-8A5A9F8EDAC9}"/>
          </ac:grpSpMkLst>
        </pc:grpChg>
        <pc:grpChg chg="del">
          <ac:chgData name="Svetlana Gorbunova" userId="ef60b4e0-dd4c-4e29-b359-7379e9856c34" providerId="ADAL" clId="{521B655E-3B4F-47E3-86C2-A88C6D3CB44C}" dt="2025-11-13T10:03:15.851" v="197" actId="478"/>
          <ac:grpSpMkLst>
            <pc:docMk/>
            <pc:sldMk cId="938383000" sldId="331"/>
            <ac:grpSpMk id="30" creationId="{EB01ECCC-903A-9AD0-1D26-954259B41323}"/>
          </ac:grpSpMkLst>
        </pc:grpChg>
        <pc:grpChg chg="del">
          <ac:chgData name="Svetlana Gorbunova" userId="ef60b4e0-dd4c-4e29-b359-7379e9856c34" providerId="ADAL" clId="{521B655E-3B4F-47E3-86C2-A88C6D3CB44C}" dt="2025-11-13T10:03:20.749" v="202" actId="478"/>
          <ac:grpSpMkLst>
            <pc:docMk/>
            <pc:sldMk cId="938383000" sldId="331"/>
            <ac:grpSpMk id="35" creationId="{2D2C0BC8-FA6F-D90C-9CE9-EF6515695A37}"/>
          </ac:grpSpMkLst>
        </pc:grpChg>
        <pc:grpChg chg="del">
          <ac:chgData name="Svetlana Gorbunova" userId="ef60b4e0-dd4c-4e29-b359-7379e9856c34" providerId="ADAL" clId="{521B655E-3B4F-47E3-86C2-A88C6D3CB44C}" dt="2025-11-13T10:03:33.801" v="215" actId="478"/>
          <ac:grpSpMkLst>
            <pc:docMk/>
            <pc:sldMk cId="938383000" sldId="331"/>
            <ac:grpSpMk id="40" creationId="{6AEF437C-9089-D57E-8550-1AE36310817A}"/>
          </ac:grpSpMkLst>
        </pc:grpChg>
        <pc:grpChg chg="del">
          <ac:chgData name="Svetlana Gorbunova" userId="ef60b4e0-dd4c-4e29-b359-7379e9856c34" providerId="ADAL" clId="{521B655E-3B4F-47E3-86C2-A88C6D3CB44C}" dt="2025-11-13T10:03:32.969" v="214" actId="478"/>
          <ac:grpSpMkLst>
            <pc:docMk/>
            <pc:sldMk cId="938383000" sldId="331"/>
            <ac:grpSpMk id="45" creationId="{BC47B6D3-BC6F-A84A-EC00-4E536A42B7DC}"/>
          </ac:grpSpMkLst>
        </pc:grpChg>
        <pc:graphicFrameChg chg="mod">
          <ac:chgData name="Svetlana Gorbunova" userId="ef60b4e0-dd4c-4e29-b359-7379e9856c34" providerId="ADAL" clId="{521B655E-3B4F-47E3-86C2-A88C6D3CB44C}" dt="2025-11-13T10:03:45.976" v="216" actId="1076"/>
          <ac:graphicFrameMkLst>
            <pc:docMk/>
            <pc:sldMk cId="938383000" sldId="331"/>
            <ac:graphicFrameMk id="3" creationId="{849EA171-FD7D-8AB7-1B6C-21D7DC3FE1AE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26.976" v="629" actId="1076"/>
          <ac:picMkLst>
            <pc:docMk/>
            <pc:sldMk cId="938383000" sldId="331"/>
            <ac:picMk id="2" creationId="{5F6A38CD-4431-E77B-E591-7C03586F8B7B}"/>
          </ac:picMkLst>
        </pc:picChg>
        <pc:picChg chg="del">
          <ac:chgData name="Svetlana Gorbunova" userId="ef60b4e0-dd4c-4e29-b359-7379e9856c34" providerId="ADAL" clId="{521B655E-3B4F-47E3-86C2-A88C6D3CB44C}" dt="2025-11-13T09:59:30.804" v="111" actId="478"/>
          <ac:picMkLst>
            <pc:docMk/>
            <pc:sldMk cId="938383000" sldId="331"/>
            <ac:picMk id="2" creationId="{81563F1C-66EC-5A72-C275-BE3C6C869773}"/>
          </ac:picMkLst>
        </pc:picChg>
        <pc:picChg chg="del">
          <ac:chgData name="Svetlana Gorbunova" userId="ef60b4e0-dd4c-4e29-b359-7379e9856c34" providerId="ADAL" clId="{521B655E-3B4F-47E3-86C2-A88C6D3CB44C}" dt="2025-11-13T10:19:05.577" v="688" actId="478"/>
          <ac:picMkLst>
            <pc:docMk/>
            <pc:sldMk cId="938383000" sldId="331"/>
            <ac:picMk id="10" creationId="{8138641A-8338-3079-E225-C25EE0603776}"/>
          </ac:picMkLst>
        </pc:picChg>
        <pc:picChg chg="add mod">
          <ac:chgData name="Svetlana Gorbunova" userId="ef60b4e0-dd4c-4e29-b359-7379e9856c34" providerId="ADAL" clId="{521B655E-3B4F-47E3-86C2-A88C6D3CB44C}" dt="2025-11-13T10:18:20.601" v="660"/>
          <ac:picMkLst>
            <pc:docMk/>
            <pc:sldMk cId="938383000" sldId="331"/>
            <ac:picMk id="23" creationId="{580BB1F6-229A-735A-A6D5-FBC5E99019AB}"/>
          </ac:picMkLst>
        </pc:picChg>
        <pc:picChg chg="del">
          <ac:chgData name="Svetlana Gorbunova" userId="ef60b4e0-dd4c-4e29-b359-7379e9856c34" providerId="ADAL" clId="{521B655E-3B4F-47E3-86C2-A88C6D3CB44C}" dt="2025-11-13T10:03:13.731" v="195" actId="478"/>
          <ac:picMkLst>
            <pc:docMk/>
            <pc:sldMk cId="938383000" sldId="331"/>
            <ac:picMk id="24" creationId="{40FB821C-0140-D704-048D-7D260B743765}"/>
          </ac:picMkLst>
        </pc:picChg>
        <pc:picChg chg="del">
          <ac:chgData name="Svetlana Gorbunova" userId="ef60b4e0-dd4c-4e29-b359-7379e9856c34" providerId="ADAL" clId="{521B655E-3B4F-47E3-86C2-A88C6D3CB44C}" dt="2025-11-13T10:03:17.766" v="199" actId="478"/>
          <ac:picMkLst>
            <pc:docMk/>
            <pc:sldMk cId="938383000" sldId="331"/>
            <ac:picMk id="29" creationId="{ED066EBE-541B-6AF5-3433-0BFAB9B628D4}"/>
          </ac:picMkLst>
        </pc:picChg>
        <pc:picChg chg="del">
          <ac:chgData name="Svetlana Gorbunova" userId="ef60b4e0-dd4c-4e29-b359-7379e9856c34" providerId="ADAL" clId="{521B655E-3B4F-47E3-86C2-A88C6D3CB44C}" dt="2025-11-13T10:03:22.525" v="204" actId="478"/>
          <ac:picMkLst>
            <pc:docMk/>
            <pc:sldMk cId="938383000" sldId="331"/>
            <ac:picMk id="34" creationId="{7407AA54-4BB0-DB81-6836-F29AB7EBC750}"/>
          </ac:picMkLst>
        </pc:picChg>
        <pc:picChg chg="del">
          <ac:chgData name="Svetlana Gorbunova" userId="ef60b4e0-dd4c-4e29-b359-7379e9856c34" providerId="ADAL" clId="{521B655E-3B4F-47E3-86C2-A88C6D3CB44C}" dt="2025-11-13T10:03:28.335" v="209" actId="478"/>
          <ac:picMkLst>
            <pc:docMk/>
            <pc:sldMk cId="938383000" sldId="331"/>
            <ac:picMk id="39" creationId="{7B5D00DC-B632-A503-2330-EE800C645B95}"/>
          </ac:picMkLst>
        </pc:picChg>
        <pc:picChg chg="del">
          <ac:chgData name="Svetlana Gorbunova" userId="ef60b4e0-dd4c-4e29-b359-7379e9856c34" providerId="ADAL" clId="{521B655E-3B4F-47E3-86C2-A88C6D3CB44C}" dt="2025-11-13T10:03:29.876" v="211" actId="478"/>
          <ac:picMkLst>
            <pc:docMk/>
            <pc:sldMk cId="938383000" sldId="331"/>
            <ac:picMk id="44" creationId="{36E2D7A1-BAA7-EF68-4092-7E2078203020}"/>
          </ac:picMkLst>
        </pc:picChg>
        <pc:picChg chg="del">
          <ac:chgData name="Svetlana Gorbunova" userId="ef60b4e0-dd4c-4e29-b359-7379e9856c34" providerId="ADAL" clId="{521B655E-3B4F-47E3-86C2-A88C6D3CB44C}" dt="2025-11-13T10:03:18.944" v="200" actId="478"/>
          <ac:picMkLst>
            <pc:docMk/>
            <pc:sldMk cId="938383000" sldId="331"/>
            <ac:picMk id="48" creationId="{54C1690C-9A8B-6B4D-12CA-A8E505F38AAA}"/>
          </ac:picMkLst>
        </pc:picChg>
        <pc:picChg chg="del">
          <ac:chgData name="Svetlana Gorbunova" userId="ef60b4e0-dd4c-4e29-b359-7379e9856c34" providerId="ADAL" clId="{521B655E-3B4F-47E3-86C2-A88C6D3CB44C}" dt="2025-11-13T10:03:13.087" v="194" actId="478"/>
          <ac:picMkLst>
            <pc:docMk/>
            <pc:sldMk cId="938383000" sldId="331"/>
            <ac:picMk id="50" creationId="{79EBC00A-D85E-1E3E-17D6-0568155E5040}"/>
          </ac:picMkLst>
        </pc:picChg>
        <pc:picChg chg="del">
          <ac:chgData name="Svetlana Gorbunova" userId="ef60b4e0-dd4c-4e29-b359-7379e9856c34" providerId="ADAL" clId="{521B655E-3B4F-47E3-86C2-A88C6D3CB44C}" dt="2025-11-13T10:03:16.808" v="198" actId="478"/>
          <ac:picMkLst>
            <pc:docMk/>
            <pc:sldMk cId="938383000" sldId="331"/>
            <ac:picMk id="51" creationId="{0EF12B8D-F85D-2F94-0FCE-B7425E820C78}"/>
          </ac:picMkLst>
        </pc:picChg>
        <pc:picChg chg="del">
          <ac:chgData name="Svetlana Gorbunova" userId="ef60b4e0-dd4c-4e29-b359-7379e9856c34" providerId="ADAL" clId="{521B655E-3B4F-47E3-86C2-A88C6D3CB44C}" dt="2025-11-13T10:03:21.487" v="203" actId="478"/>
          <ac:picMkLst>
            <pc:docMk/>
            <pc:sldMk cId="938383000" sldId="331"/>
            <ac:picMk id="52" creationId="{104FB130-010C-4864-4664-51FD26810185}"/>
          </ac:picMkLst>
        </pc:picChg>
        <pc:picChg chg="del">
          <ac:chgData name="Svetlana Gorbunova" userId="ef60b4e0-dd4c-4e29-b359-7379e9856c34" providerId="ADAL" clId="{521B655E-3B4F-47E3-86C2-A88C6D3CB44C}" dt="2025-11-13T10:03:26.921" v="208" actId="478"/>
          <ac:picMkLst>
            <pc:docMk/>
            <pc:sldMk cId="938383000" sldId="331"/>
            <ac:picMk id="53" creationId="{7CF30D4B-C876-AD14-3A45-72487ED4E1BA}"/>
          </ac:picMkLst>
        </pc:picChg>
        <pc:picChg chg="del">
          <ac:chgData name="Svetlana Gorbunova" userId="ef60b4e0-dd4c-4e29-b359-7379e9856c34" providerId="ADAL" clId="{521B655E-3B4F-47E3-86C2-A88C6D3CB44C}" dt="2025-11-13T10:03:30.521" v="212" actId="478"/>
          <ac:picMkLst>
            <pc:docMk/>
            <pc:sldMk cId="938383000" sldId="331"/>
            <ac:picMk id="54" creationId="{787779F5-BD4E-705E-CB74-8A09AAF99635}"/>
          </ac:picMkLst>
        </pc:picChg>
        <pc:picChg chg="mod">
          <ac:chgData name="Svetlana Gorbunova" userId="ef60b4e0-dd4c-4e29-b359-7379e9856c34" providerId="ADAL" clId="{521B655E-3B4F-47E3-86C2-A88C6D3CB44C}" dt="2025-11-13T09:59:29.767" v="110"/>
          <ac:picMkLst>
            <pc:docMk/>
            <pc:sldMk cId="938383000" sldId="331"/>
            <ac:picMk id="55" creationId="{83444F76-844E-375E-7EB0-889E1EE24247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18:33.196" v="666" actId="478"/>
        <pc:sldMkLst>
          <pc:docMk/>
          <pc:sldMk cId="3403764529" sldId="332"/>
        </pc:sldMkLst>
        <pc:spChg chg="mod">
          <ac:chgData name="Svetlana Gorbunova" userId="ef60b4e0-dd4c-4e29-b359-7379e9856c34" providerId="ADAL" clId="{521B655E-3B4F-47E3-86C2-A88C6D3CB44C}" dt="2025-11-13T10:03:00.143" v="192" actId="1076"/>
          <ac:spMkLst>
            <pc:docMk/>
            <pc:sldMk cId="3403764529" sldId="332"/>
            <ac:spMk id="17" creationId="{D4695394-E573-A0B2-F32C-BC81228FC5ED}"/>
          </ac:spMkLst>
        </pc:spChg>
        <pc:spChg chg="del">
          <ac:chgData name="Svetlana Gorbunova" userId="ef60b4e0-dd4c-4e29-b359-7379e9856c34" providerId="ADAL" clId="{521B655E-3B4F-47E3-86C2-A88C6D3CB44C}" dt="2025-11-13T10:01:51.111" v="183" actId="478"/>
          <ac:spMkLst>
            <pc:docMk/>
            <pc:sldMk cId="3403764529" sldId="332"/>
            <ac:spMk id="20" creationId="{55ECA20E-8498-ECE9-D6C7-7EA0C7254E38}"/>
          </ac:spMkLst>
        </pc:spChg>
        <pc:spChg chg="del">
          <ac:chgData name="Svetlana Gorbunova" userId="ef60b4e0-dd4c-4e29-b359-7379e9856c34" providerId="ADAL" clId="{521B655E-3B4F-47E3-86C2-A88C6D3CB44C}" dt="2025-11-13T10:01:49.603" v="182" actId="478"/>
          <ac:spMkLst>
            <pc:docMk/>
            <pc:sldMk cId="3403764529" sldId="332"/>
            <ac:spMk id="25" creationId="{E558EDA9-CF55-2346-3C76-5C5E850C35A9}"/>
          </ac:spMkLst>
        </pc:spChg>
        <pc:spChg chg="del">
          <ac:chgData name="Svetlana Gorbunova" userId="ef60b4e0-dd4c-4e29-b359-7379e9856c34" providerId="ADAL" clId="{521B655E-3B4F-47E3-86C2-A88C6D3CB44C}" dt="2025-11-13T10:01:48.613" v="181" actId="478"/>
          <ac:spMkLst>
            <pc:docMk/>
            <pc:sldMk cId="3403764529" sldId="332"/>
            <ac:spMk id="30" creationId="{DA34A917-560C-27DD-6041-C5630204BF8C}"/>
          </ac:spMkLst>
        </pc:spChg>
        <pc:spChg chg="del">
          <ac:chgData name="Svetlana Gorbunova" userId="ef60b4e0-dd4c-4e29-b359-7379e9856c34" providerId="ADAL" clId="{521B655E-3B4F-47E3-86C2-A88C6D3CB44C}" dt="2025-11-13T10:01:47.545" v="180" actId="478"/>
          <ac:spMkLst>
            <pc:docMk/>
            <pc:sldMk cId="3403764529" sldId="332"/>
            <ac:spMk id="35" creationId="{45D26344-07A4-A2A0-ED66-11D27D3B1D42}"/>
          </ac:spMkLst>
        </pc:spChg>
        <pc:spChg chg="del">
          <ac:chgData name="Svetlana Gorbunova" userId="ef60b4e0-dd4c-4e29-b359-7379e9856c34" providerId="ADAL" clId="{521B655E-3B4F-47E3-86C2-A88C6D3CB44C}" dt="2025-11-13T10:01:52.305" v="184" actId="478"/>
          <ac:spMkLst>
            <pc:docMk/>
            <pc:sldMk cId="3403764529" sldId="332"/>
            <ac:spMk id="46" creationId="{23DF5666-CD3F-E08E-E32A-7722941901A0}"/>
          </ac:spMkLst>
        </pc:spChg>
        <pc:spChg chg="mod">
          <ac:chgData name="Svetlana Gorbunova" userId="ef60b4e0-dd4c-4e29-b359-7379e9856c34" providerId="ADAL" clId="{521B655E-3B4F-47E3-86C2-A88C6D3CB44C}" dt="2025-11-13T09:59:34.166" v="112"/>
          <ac:spMkLst>
            <pc:docMk/>
            <pc:sldMk cId="3403764529" sldId="332"/>
            <ac:spMk id="47" creationId="{44BDADCA-6F28-D29C-C6D7-1ACF46972248}"/>
          </ac:spMkLst>
        </pc:spChg>
        <pc:spChg chg="mod">
          <ac:chgData name="Svetlana Gorbunova" userId="ef60b4e0-dd4c-4e29-b359-7379e9856c34" providerId="ADAL" clId="{521B655E-3B4F-47E3-86C2-A88C6D3CB44C}" dt="2025-11-13T09:59:34.166" v="112"/>
          <ac:spMkLst>
            <pc:docMk/>
            <pc:sldMk cId="3403764529" sldId="332"/>
            <ac:spMk id="48" creationId="{5F8A1083-E8BF-9898-B14E-BD99DB765AA4}"/>
          </ac:spMkLst>
        </pc:spChg>
        <pc:grpChg chg="add del mod">
          <ac:chgData name="Svetlana Gorbunova" userId="ef60b4e0-dd4c-4e29-b359-7379e9856c34" providerId="ADAL" clId="{521B655E-3B4F-47E3-86C2-A88C6D3CB44C}" dt="2025-11-13T10:16:25.199" v="628" actId="478"/>
          <ac:grpSpMkLst>
            <pc:docMk/>
            <pc:sldMk cId="3403764529" sldId="332"/>
            <ac:grpSpMk id="8" creationId="{39EAF00B-642A-93DC-8934-75892E53C21A}"/>
          </ac:grpSpMkLst>
        </pc:grpChg>
        <pc:grpChg chg="del">
          <ac:chgData name="Svetlana Gorbunova" userId="ef60b4e0-dd4c-4e29-b359-7379e9856c34" providerId="ADAL" clId="{521B655E-3B4F-47E3-86C2-A88C6D3CB44C}" dt="2025-11-13T10:01:35.654" v="167" actId="478"/>
          <ac:grpSpMkLst>
            <pc:docMk/>
            <pc:sldMk cId="3403764529" sldId="332"/>
            <ac:grpSpMk id="22" creationId="{BF855FDB-30F2-3943-4183-143F4B64A3AC}"/>
          </ac:grpSpMkLst>
        </pc:grpChg>
        <pc:grpChg chg="del">
          <ac:chgData name="Svetlana Gorbunova" userId="ef60b4e0-dd4c-4e29-b359-7379e9856c34" providerId="ADAL" clId="{521B655E-3B4F-47E3-86C2-A88C6D3CB44C}" dt="2025-11-13T10:01:39.642" v="172" actId="478"/>
          <ac:grpSpMkLst>
            <pc:docMk/>
            <pc:sldMk cId="3403764529" sldId="332"/>
            <ac:grpSpMk id="27" creationId="{2D0B8A23-2DAE-3C99-5060-3DFD966C6619}"/>
          </ac:grpSpMkLst>
        </pc:grpChg>
        <pc:grpChg chg="del">
          <ac:chgData name="Svetlana Gorbunova" userId="ef60b4e0-dd4c-4e29-b359-7379e9856c34" providerId="ADAL" clId="{521B655E-3B4F-47E3-86C2-A88C6D3CB44C}" dt="2025-11-13T10:01:40.743" v="173" actId="478"/>
          <ac:grpSpMkLst>
            <pc:docMk/>
            <pc:sldMk cId="3403764529" sldId="332"/>
            <ac:grpSpMk id="32" creationId="{52799608-72CB-C050-E4E7-DEA93E0291EE}"/>
          </ac:grpSpMkLst>
        </pc:grpChg>
        <pc:grpChg chg="del">
          <ac:chgData name="Svetlana Gorbunova" userId="ef60b4e0-dd4c-4e29-b359-7379e9856c34" providerId="ADAL" clId="{521B655E-3B4F-47E3-86C2-A88C6D3CB44C}" dt="2025-11-13T10:01:44.922" v="178" actId="478"/>
          <ac:grpSpMkLst>
            <pc:docMk/>
            <pc:sldMk cId="3403764529" sldId="332"/>
            <ac:grpSpMk id="37" creationId="{A3E84FDF-B90B-3324-5C6A-24F04F332641}"/>
          </ac:grpSpMkLst>
        </pc:grpChg>
        <pc:graphicFrameChg chg="mod modGraphic">
          <ac:chgData name="Svetlana Gorbunova" userId="ef60b4e0-dd4c-4e29-b359-7379e9856c34" providerId="ADAL" clId="{521B655E-3B4F-47E3-86C2-A88C6D3CB44C}" dt="2025-11-13T10:02:30.861" v="191" actId="1076"/>
          <ac:graphicFrameMkLst>
            <pc:docMk/>
            <pc:sldMk cId="3403764529" sldId="332"/>
            <ac:graphicFrameMk id="3" creationId="{A8D53798-957F-61C6-C086-F2DE010A36B2}"/>
          </ac:graphicFrameMkLst>
        </pc:graphicFrameChg>
        <pc:picChg chg="del">
          <ac:chgData name="Svetlana Gorbunova" userId="ef60b4e0-dd4c-4e29-b359-7379e9856c34" providerId="ADAL" clId="{521B655E-3B4F-47E3-86C2-A88C6D3CB44C}" dt="2025-11-13T09:59:35.204" v="113" actId="478"/>
          <ac:picMkLst>
            <pc:docMk/>
            <pc:sldMk cId="3403764529" sldId="332"/>
            <ac:picMk id="2" creationId="{C3C676D1-BCC8-8441-DD6A-BD4A816606D6}"/>
          </ac:picMkLst>
        </pc:picChg>
        <pc:picChg chg="add mod">
          <ac:chgData name="Svetlana Gorbunova" userId="ef60b4e0-dd4c-4e29-b359-7379e9856c34" providerId="ADAL" clId="{521B655E-3B4F-47E3-86C2-A88C6D3CB44C}" dt="2025-11-13T10:16:24.351" v="627" actId="1076"/>
          <ac:picMkLst>
            <pc:docMk/>
            <pc:sldMk cId="3403764529" sldId="332"/>
            <ac:picMk id="2" creationId="{E8917C5A-7C78-FF08-C8AB-82A8A94A92DF}"/>
          </ac:picMkLst>
        </pc:picChg>
        <pc:picChg chg="del">
          <ac:chgData name="Svetlana Gorbunova" userId="ef60b4e0-dd4c-4e29-b359-7379e9856c34" providerId="ADAL" clId="{521B655E-3B4F-47E3-86C2-A88C6D3CB44C}" dt="2025-11-13T10:18:33.196" v="666" actId="478"/>
          <ac:picMkLst>
            <pc:docMk/>
            <pc:sldMk cId="3403764529" sldId="332"/>
            <ac:picMk id="6" creationId="{D4BED863-F062-FAAD-D434-0218F19E63E0}"/>
          </ac:picMkLst>
        </pc:picChg>
        <pc:picChg chg="add mod">
          <ac:chgData name="Svetlana Gorbunova" userId="ef60b4e0-dd4c-4e29-b359-7379e9856c34" providerId="ADAL" clId="{521B655E-3B4F-47E3-86C2-A88C6D3CB44C}" dt="2025-11-13T10:18:22.773" v="661"/>
          <ac:picMkLst>
            <pc:docMk/>
            <pc:sldMk cId="3403764529" sldId="332"/>
            <ac:picMk id="20" creationId="{61213768-67C3-B46A-305B-CCD28548389D}"/>
          </ac:picMkLst>
        </pc:picChg>
        <pc:picChg chg="del">
          <ac:chgData name="Svetlana Gorbunova" userId="ef60b4e0-dd4c-4e29-b359-7379e9856c34" providerId="ADAL" clId="{521B655E-3B4F-47E3-86C2-A88C6D3CB44C}" dt="2025-11-13T10:01:38.291" v="170" actId="478"/>
          <ac:picMkLst>
            <pc:docMk/>
            <pc:sldMk cId="3403764529" sldId="332"/>
            <ac:picMk id="21" creationId="{9EFBC30C-1A28-D0C1-1F75-C9FD524BF1BF}"/>
          </ac:picMkLst>
        </pc:picChg>
        <pc:picChg chg="del">
          <ac:chgData name="Svetlana Gorbunova" userId="ef60b4e0-dd4c-4e29-b359-7379e9856c34" providerId="ADAL" clId="{521B655E-3B4F-47E3-86C2-A88C6D3CB44C}" dt="2025-11-13T10:01:37.348" v="169" actId="478"/>
          <ac:picMkLst>
            <pc:docMk/>
            <pc:sldMk cId="3403764529" sldId="332"/>
            <ac:picMk id="26" creationId="{CCA247A8-6CA5-E1EA-5A8D-DF0598F5ADE3}"/>
          </ac:picMkLst>
        </pc:picChg>
        <pc:picChg chg="del">
          <ac:chgData name="Svetlana Gorbunova" userId="ef60b4e0-dd4c-4e29-b359-7379e9856c34" providerId="ADAL" clId="{521B655E-3B4F-47E3-86C2-A88C6D3CB44C}" dt="2025-11-13T10:01:42.597" v="175" actId="478"/>
          <ac:picMkLst>
            <pc:docMk/>
            <pc:sldMk cId="3403764529" sldId="332"/>
            <ac:picMk id="31" creationId="{BABA6A5F-116F-6921-7D89-15AF5306ADCC}"/>
          </ac:picMkLst>
        </pc:picChg>
        <pc:picChg chg="del">
          <ac:chgData name="Svetlana Gorbunova" userId="ef60b4e0-dd4c-4e29-b359-7379e9856c34" providerId="ADAL" clId="{521B655E-3B4F-47E3-86C2-A88C6D3CB44C}" dt="2025-11-13T10:01:45.958" v="179" actId="478"/>
          <ac:picMkLst>
            <pc:docMk/>
            <pc:sldMk cId="3403764529" sldId="332"/>
            <ac:picMk id="36" creationId="{FD23BCB1-A209-5B7E-111C-D447D9CEBA70}"/>
          </ac:picMkLst>
        </pc:picChg>
        <pc:picChg chg="del">
          <ac:chgData name="Svetlana Gorbunova" userId="ef60b4e0-dd4c-4e29-b359-7379e9856c34" providerId="ADAL" clId="{521B655E-3B4F-47E3-86C2-A88C6D3CB44C}" dt="2025-11-13T10:01:36.736" v="168" actId="478"/>
          <ac:picMkLst>
            <pc:docMk/>
            <pc:sldMk cId="3403764529" sldId="332"/>
            <ac:picMk id="40" creationId="{4F6DCE29-347B-DC46-A8EF-543E7977977F}"/>
          </ac:picMkLst>
        </pc:picChg>
        <pc:picChg chg="del">
          <ac:chgData name="Svetlana Gorbunova" userId="ef60b4e0-dd4c-4e29-b359-7379e9856c34" providerId="ADAL" clId="{521B655E-3B4F-47E3-86C2-A88C6D3CB44C}" dt="2025-11-13T10:01:38.857" v="171" actId="478"/>
          <ac:picMkLst>
            <pc:docMk/>
            <pc:sldMk cId="3403764529" sldId="332"/>
            <ac:picMk id="41" creationId="{8A05DB1D-1225-1B4B-3C43-ADA60EBFA457}"/>
          </ac:picMkLst>
        </pc:picChg>
        <pc:picChg chg="del">
          <ac:chgData name="Svetlana Gorbunova" userId="ef60b4e0-dd4c-4e29-b359-7379e9856c34" providerId="ADAL" clId="{521B655E-3B4F-47E3-86C2-A88C6D3CB44C}" dt="2025-11-13T10:01:43.399" v="176" actId="478"/>
          <ac:picMkLst>
            <pc:docMk/>
            <pc:sldMk cId="3403764529" sldId="332"/>
            <ac:picMk id="42" creationId="{08F51B5E-E9DD-8AEB-B3C2-ABF4EA18B301}"/>
          </ac:picMkLst>
        </pc:picChg>
        <pc:picChg chg="del">
          <ac:chgData name="Svetlana Gorbunova" userId="ef60b4e0-dd4c-4e29-b359-7379e9856c34" providerId="ADAL" clId="{521B655E-3B4F-47E3-86C2-A88C6D3CB44C}" dt="2025-11-13T10:01:44.138" v="177" actId="478"/>
          <ac:picMkLst>
            <pc:docMk/>
            <pc:sldMk cId="3403764529" sldId="332"/>
            <ac:picMk id="43" creationId="{6608DB24-B75C-2DF0-86A7-58AEAFE2834E}"/>
          </ac:picMkLst>
        </pc:picChg>
        <pc:picChg chg="mod">
          <ac:chgData name="Svetlana Gorbunova" userId="ef60b4e0-dd4c-4e29-b359-7379e9856c34" providerId="ADAL" clId="{521B655E-3B4F-47E3-86C2-A88C6D3CB44C}" dt="2025-11-13T09:59:34.166" v="112"/>
          <ac:picMkLst>
            <pc:docMk/>
            <pc:sldMk cId="3403764529" sldId="332"/>
            <ac:picMk id="44" creationId="{221390AA-B9D0-EC41-CA61-EF8EA4D6117A}"/>
          </ac:picMkLst>
        </pc:picChg>
        <pc:picChg chg="del">
          <ac:chgData name="Svetlana Gorbunova" userId="ef60b4e0-dd4c-4e29-b359-7379e9856c34" providerId="ADAL" clId="{521B655E-3B4F-47E3-86C2-A88C6D3CB44C}" dt="2025-11-13T10:01:41.860" v="174" actId="478"/>
          <ac:picMkLst>
            <pc:docMk/>
            <pc:sldMk cId="3403764529" sldId="332"/>
            <ac:picMk id="45" creationId="{B78AAC3A-ACE6-2000-A21A-720D2040EAC0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20:24.327" v="760" actId="20577"/>
        <pc:sldMkLst>
          <pc:docMk/>
          <pc:sldMk cId="3311608831" sldId="333"/>
        </pc:sldMkLst>
        <pc:spChg chg="del">
          <ac:chgData name="Svetlana Gorbunova" userId="ef60b4e0-dd4c-4e29-b359-7379e9856c34" providerId="ADAL" clId="{521B655E-3B4F-47E3-86C2-A88C6D3CB44C}" dt="2025-11-13T10:01:02.046" v="154" actId="478"/>
          <ac:spMkLst>
            <pc:docMk/>
            <pc:sldMk cId="3311608831" sldId="333"/>
            <ac:spMk id="5" creationId="{9D577912-E3E1-19F6-D11D-8293798E3478}"/>
          </ac:spMkLst>
        </pc:spChg>
        <pc:spChg chg="mod">
          <ac:chgData name="Svetlana Gorbunova" userId="ef60b4e0-dd4c-4e29-b359-7379e9856c34" providerId="ADAL" clId="{521B655E-3B4F-47E3-86C2-A88C6D3CB44C}" dt="2025-11-13T10:20:24.327" v="760" actId="20577"/>
          <ac:spMkLst>
            <pc:docMk/>
            <pc:sldMk cId="3311608831" sldId="333"/>
            <ac:spMk id="7" creationId="{96AE7F41-AD20-D72D-E7D4-1FBD43B5DCA1}"/>
          </ac:spMkLst>
        </pc:spChg>
        <pc:spChg chg="del">
          <ac:chgData name="Svetlana Gorbunova" userId="ef60b4e0-dd4c-4e29-b359-7379e9856c34" providerId="ADAL" clId="{521B655E-3B4F-47E3-86C2-A88C6D3CB44C}" dt="2025-11-13T10:00:47.751" v="144" actId="478"/>
          <ac:spMkLst>
            <pc:docMk/>
            <pc:sldMk cId="3311608831" sldId="333"/>
            <ac:spMk id="18" creationId="{4798C47B-32C0-F703-6736-02863CCC0AD5}"/>
          </ac:spMkLst>
        </pc:spChg>
        <pc:spChg chg="del">
          <ac:chgData name="Svetlana Gorbunova" userId="ef60b4e0-dd4c-4e29-b359-7379e9856c34" providerId="ADAL" clId="{521B655E-3B4F-47E3-86C2-A88C6D3CB44C}" dt="2025-11-13T10:00:57.680" v="150" actId="478"/>
          <ac:spMkLst>
            <pc:docMk/>
            <pc:sldMk cId="3311608831" sldId="333"/>
            <ac:spMk id="27" creationId="{77C5D90D-668F-E6F7-16FC-FF264B5749C6}"/>
          </ac:spMkLst>
        </pc:spChg>
        <pc:spChg chg="del">
          <ac:chgData name="Svetlana Gorbunova" userId="ef60b4e0-dd4c-4e29-b359-7379e9856c34" providerId="ADAL" clId="{521B655E-3B4F-47E3-86C2-A88C6D3CB44C}" dt="2025-11-13T10:01:09.727" v="162" actId="478"/>
          <ac:spMkLst>
            <pc:docMk/>
            <pc:sldMk cId="3311608831" sldId="333"/>
            <ac:spMk id="33" creationId="{9862F45D-74AB-EFEA-620F-66E090DFCE3E}"/>
          </ac:spMkLst>
        </pc:spChg>
        <pc:spChg chg="del">
          <ac:chgData name="Svetlana Gorbunova" userId="ef60b4e0-dd4c-4e29-b359-7379e9856c34" providerId="ADAL" clId="{521B655E-3B4F-47E3-86C2-A88C6D3CB44C}" dt="2025-11-13T10:01:10.796" v="163" actId="478"/>
          <ac:spMkLst>
            <pc:docMk/>
            <pc:sldMk cId="3311608831" sldId="333"/>
            <ac:spMk id="39" creationId="{873D8C3A-570F-1174-12CE-A81480FE9191}"/>
          </ac:spMkLst>
        </pc:spChg>
        <pc:spChg chg="mod">
          <ac:chgData name="Svetlana Gorbunova" userId="ef60b4e0-dd4c-4e29-b359-7379e9856c34" providerId="ADAL" clId="{521B655E-3B4F-47E3-86C2-A88C6D3CB44C}" dt="2025-11-13T09:59:38.047" v="114"/>
          <ac:spMkLst>
            <pc:docMk/>
            <pc:sldMk cId="3311608831" sldId="333"/>
            <ac:spMk id="46" creationId="{7D0D5BE7-15FF-D85C-12BD-83383BF5FB1B}"/>
          </ac:spMkLst>
        </pc:spChg>
        <pc:spChg chg="mod">
          <ac:chgData name="Svetlana Gorbunova" userId="ef60b4e0-dd4c-4e29-b359-7379e9856c34" providerId="ADAL" clId="{521B655E-3B4F-47E3-86C2-A88C6D3CB44C}" dt="2025-11-13T09:59:38.047" v="114"/>
          <ac:spMkLst>
            <pc:docMk/>
            <pc:sldMk cId="3311608831" sldId="333"/>
            <ac:spMk id="47" creationId="{9CCF26E7-1463-B27F-6440-484B7562AB6F}"/>
          </ac:spMkLst>
        </pc:spChg>
        <pc:spChg chg="del">
          <ac:chgData name="Svetlana Gorbunova" userId="ef60b4e0-dd4c-4e29-b359-7379e9856c34" providerId="ADAL" clId="{521B655E-3B4F-47E3-86C2-A88C6D3CB44C}" dt="2025-11-13T10:01:04.857" v="157" actId="478"/>
          <ac:spMkLst>
            <pc:docMk/>
            <pc:sldMk cId="3311608831" sldId="333"/>
            <ac:spMk id="51" creationId="{53270401-A7B8-08B6-2219-7AEFEB7B90FC}"/>
          </ac:spMkLst>
        </pc:spChg>
        <pc:grpChg chg="add del mod">
          <ac:chgData name="Svetlana Gorbunova" userId="ef60b4e0-dd4c-4e29-b359-7379e9856c34" providerId="ADAL" clId="{521B655E-3B4F-47E3-86C2-A88C6D3CB44C}" dt="2025-11-13T10:16:22.169" v="626" actId="478"/>
          <ac:grpSpMkLst>
            <pc:docMk/>
            <pc:sldMk cId="3311608831" sldId="333"/>
            <ac:grpSpMk id="19" creationId="{8347AF2A-8EC8-5510-AA87-33125DCE88C2}"/>
          </ac:grpSpMkLst>
        </pc:grpChg>
        <pc:grpChg chg="del">
          <ac:chgData name="Svetlana Gorbunova" userId="ef60b4e0-dd4c-4e29-b359-7379e9856c34" providerId="ADAL" clId="{521B655E-3B4F-47E3-86C2-A88C6D3CB44C}" dt="2025-11-13T10:00:55.999" v="149" actId="478"/>
          <ac:grpSpMkLst>
            <pc:docMk/>
            <pc:sldMk cId="3311608831" sldId="333"/>
            <ac:grpSpMk id="21" creationId="{58AC4F25-4D13-3F2E-D945-9CD77948B5FF}"/>
          </ac:grpSpMkLst>
        </pc:grpChg>
        <pc:grpChg chg="del">
          <ac:chgData name="Svetlana Gorbunova" userId="ef60b4e0-dd4c-4e29-b359-7379e9856c34" providerId="ADAL" clId="{521B655E-3B4F-47E3-86C2-A88C6D3CB44C}" dt="2025-11-13T10:00:55.041" v="148" actId="478"/>
          <ac:grpSpMkLst>
            <pc:docMk/>
            <pc:sldMk cId="3311608831" sldId="333"/>
            <ac:grpSpMk id="29" creationId="{77CDC3F8-75EC-017F-0723-D5976C749095}"/>
          </ac:grpSpMkLst>
        </pc:grpChg>
        <pc:grpChg chg="del">
          <ac:chgData name="Svetlana Gorbunova" userId="ef60b4e0-dd4c-4e29-b359-7379e9856c34" providerId="ADAL" clId="{521B655E-3B4F-47E3-86C2-A88C6D3CB44C}" dt="2025-11-13T10:01:03.019" v="155" actId="478"/>
          <ac:grpSpMkLst>
            <pc:docMk/>
            <pc:sldMk cId="3311608831" sldId="333"/>
            <ac:grpSpMk id="35" creationId="{2EA38B90-1AEA-CDDE-69AC-CBB424A5318D}"/>
          </ac:grpSpMkLst>
        </pc:grpChg>
        <pc:grpChg chg="del">
          <ac:chgData name="Svetlana Gorbunova" userId="ef60b4e0-dd4c-4e29-b359-7379e9856c34" providerId="ADAL" clId="{521B655E-3B4F-47E3-86C2-A88C6D3CB44C}" dt="2025-11-13T10:01:08.376" v="161" actId="478"/>
          <ac:grpSpMkLst>
            <pc:docMk/>
            <pc:sldMk cId="3311608831" sldId="333"/>
            <ac:grpSpMk id="41" creationId="{92899B40-CCB5-AC24-C2C1-0DC2C670852D}"/>
          </ac:grpSpMkLst>
        </pc:grpChg>
        <pc:graphicFrameChg chg="mod">
          <ac:chgData name="Svetlana Gorbunova" userId="ef60b4e0-dd4c-4e29-b359-7379e9856c34" providerId="ADAL" clId="{521B655E-3B4F-47E3-86C2-A88C6D3CB44C}" dt="2025-11-13T10:01:27.906" v="165" actId="1076"/>
          <ac:graphicFrameMkLst>
            <pc:docMk/>
            <pc:sldMk cId="3311608831" sldId="333"/>
            <ac:graphicFrameMk id="4" creationId="{9185DCFA-26C4-17AC-342B-8C59D8274FAC}"/>
          </ac:graphicFrameMkLst>
        </pc:graphicFrameChg>
        <pc:picChg chg="del">
          <ac:chgData name="Svetlana Gorbunova" userId="ef60b4e0-dd4c-4e29-b359-7379e9856c34" providerId="ADAL" clId="{521B655E-3B4F-47E3-86C2-A88C6D3CB44C}" dt="2025-11-13T10:18:31.361" v="665" actId="478"/>
          <ac:picMkLst>
            <pc:docMk/>
            <pc:sldMk cId="3311608831" sldId="333"/>
            <ac:picMk id="2" creationId="{2179B5DE-400C-E846-6791-D4C73641A5E7}"/>
          </ac:picMkLst>
        </pc:picChg>
        <pc:picChg chg="add mod">
          <ac:chgData name="Svetlana Gorbunova" userId="ef60b4e0-dd4c-4e29-b359-7379e9856c34" providerId="ADAL" clId="{521B655E-3B4F-47E3-86C2-A88C6D3CB44C}" dt="2025-11-13T10:16:20.518" v="625" actId="1076"/>
          <ac:picMkLst>
            <pc:docMk/>
            <pc:sldMk cId="3311608831" sldId="333"/>
            <ac:picMk id="3" creationId="{037DBB31-834C-6AD9-D5B8-125A08477F69}"/>
          </ac:picMkLst>
        </pc:picChg>
        <pc:picChg chg="del">
          <ac:chgData name="Svetlana Gorbunova" userId="ef60b4e0-dd4c-4e29-b359-7379e9856c34" providerId="ADAL" clId="{521B655E-3B4F-47E3-86C2-A88C6D3CB44C}" dt="2025-11-13T09:59:39.005" v="115" actId="478"/>
          <ac:picMkLst>
            <pc:docMk/>
            <pc:sldMk cId="3311608831" sldId="333"/>
            <ac:picMk id="3" creationId="{A45D34C1-220E-CA9D-6CB3-703DD7B0CF46}"/>
          </ac:picMkLst>
        </pc:picChg>
        <pc:picChg chg="add mod">
          <ac:chgData name="Svetlana Gorbunova" userId="ef60b4e0-dd4c-4e29-b359-7379e9856c34" providerId="ADAL" clId="{521B655E-3B4F-47E3-86C2-A88C6D3CB44C}" dt="2025-11-13T10:18:24.719" v="662"/>
          <ac:picMkLst>
            <pc:docMk/>
            <pc:sldMk cId="3311608831" sldId="333"/>
            <ac:picMk id="5" creationId="{C8832612-917E-389F-E098-FABCD3005D6F}"/>
          </ac:picMkLst>
        </pc:picChg>
        <pc:picChg chg="del">
          <ac:chgData name="Svetlana Gorbunova" userId="ef60b4e0-dd4c-4e29-b359-7379e9856c34" providerId="ADAL" clId="{521B655E-3B4F-47E3-86C2-A88C6D3CB44C}" dt="2025-11-13T10:01:00.757" v="153" actId="478"/>
          <ac:picMkLst>
            <pc:docMk/>
            <pc:sldMk cId="3311608831" sldId="333"/>
            <ac:picMk id="6" creationId="{39F0191B-06E3-1850-BA64-711FFA46CD92}"/>
          </ac:picMkLst>
        </pc:picChg>
        <pc:picChg chg="del">
          <ac:chgData name="Svetlana Gorbunova" userId="ef60b4e0-dd4c-4e29-b359-7379e9856c34" providerId="ADAL" clId="{521B655E-3B4F-47E3-86C2-A88C6D3CB44C}" dt="2025-11-13T10:00:59.973" v="152" actId="478"/>
          <ac:picMkLst>
            <pc:docMk/>
            <pc:sldMk cId="3311608831" sldId="333"/>
            <ac:picMk id="24" creationId="{1947C825-F5AA-1981-A6C6-3D629D35BA88}"/>
          </ac:picMkLst>
        </pc:picChg>
        <pc:picChg chg="del">
          <ac:chgData name="Svetlana Gorbunova" userId="ef60b4e0-dd4c-4e29-b359-7379e9856c34" providerId="ADAL" clId="{521B655E-3B4F-47E3-86C2-A88C6D3CB44C}" dt="2025-11-13T10:00:58.780" v="151" actId="478"/>
          <ac:picMkLst>
            <pc:docMk/>
            <pc:sldMk cId="3311608831" sldId="333"/>
            <ac:picMk id="25" creationId="{FB1338B3-40F0-F64F-696C-FA782EC9A6CB}"/>
          </ac:picMkLst>
        </pc:picChg>
        <pc:picChg chg="del">
          <ac:chgData name="Svetlana Gorbunova" userId="ef60b4e0-dd4c-4e29-b359-7379e9856c34" providerId="ADAL" clId="{521B655E-3B4F-47E3-86C2-A88C6D3CB44C}" dt="2025-11-13T10:00:53.878" v="147" actId="478"/>
          <ac:picMkLst>
            <pc:docMk/>
            <pc:sldMk cId="3311608831" sldId="333"/>
            <ac:picMk id="28" creationId="{11C2634D-FC6E-4EFD-CCCA-E0B0446D2E1F}"/>
          </ac:picMkLst>
        </pc:picChg>
        <pc:picChg chg="del">
          <ac:chgData name="Svetlana Gorbunova" userId="ef60b4e0-dd4c-4e29-b359-7379e9856c34" providerId="ADAL" clId="{521B655E-3B4F-47E3-86C2-A88C6D3CB44C}" dt="2025-11-13T10:00:53.203" v="146" actId="478"/>
          <ac:picMkLst>
            <pc:docMk/>
            <pc:sldMk cId="3311608831" sldId="333"/>
            <ac:picMk id="32" creationId="{EDCCBEA2-F46F-E039-2B9F-F21349BFB665}"/>
          </ac:picMkLst>
        </pc:picChg>
        <pc:picChg chg="del">
          <ac:chgData name="Svetlana Gorbunova" userId="ef60b4e0-dd4c-4e29-b359-7379e9856c34" providerId="ADAL" clId="{521B655E-3B4F-47E3-86C2-A88C6D3CB44C}" dt="2025-11-13T10:01:05.549" v="158" actId="478"/>
          <ac:picMkLst>
            <pc:docMk/>
            <pc:sldMk cId="3311608831" sldId="333"/>
            <ac:picMk id="34" creationId="{24C04E29-B253-BBD3-FA2C-41A4FF0E08B1}"/>
          </ac:picMkLst>
        </pc:picChg>
        <pc:picChg chg="del">
          <ac:chgData name="Svetlana Gorbunova" userId="ef60b4e0-dd4c-4e29-b359-7379e9856c34" providerId="ADAL" clId="{521B655E-3B4F-47E3-86C2-A88C6D3CB44C}" dt="2025-11-13T10:01:03.726" v="156" actId="478"/>
          <ac:picMkLst>
            <pc:docMk/>
            <pc:sldMk cId="3311608831" sldId="333"/>
            <ac:picMk id="38" creationId="{4B3F3718-B02A-362E-C7DC-F7E5C571D5B2}"/>
          </ac:picMkLst>
        </pc:picChg>
        <pc:picChg chg="del">
          <ac:chgData name="Svetlana Gorbunova" userId="ef60b4e0-dd4c-4e29-b359-7379e9856c34" providerId="ADAL" clId="{521B655E-3B4F-47E3-86C2-A88C6D3CB44C}" dt="2025-11-13T10:01:07.402" v="160" actId="478"/>
          <ac:picMkLst>
            <pc:docMk/>
            <pc:sldMk cId="3311608831" sldId="333"/>
            <ac:picMk id="40" creationId="{2DB6E3B9-FAB8-9D19-0B9D-35DBAB614AAA}"/>
          </ac:picMkLst>
        </pc:picChg>
        <pc:picChg chg="del">
          <ac:chgData name="Svetlana Gorbunova" userId="ef60b4e0-dd4c-4e29-b359-7379e9856c34" providerId="ADAL" clId="{521B655E-3B4F-47E3-86C2-A88C6D3CB44C}" dt="2025-11-13T10:01:06.365" v="159" actId="478"/>
          <ac:picMkLst>
            <pc:docMk/>
            <pc:sldMk cId="3311608831" sldId="333"/>
            <ac:picMk id="44" creationId="{F5C315EC-2AC6-F73E-627B-EFF516574B4F}"/>
          </ac:picMkLst>
        </pc:picChg>
        <pc:picChg chg="mod">
          <ac:chgData name="Svetlana Gorbunova" userId="ef60b4e0-dd4c-4e29-b359-7379e9856c34" providerId="ADAL" clId="{521B655E-3B4F-47E3-86C2-A88C6D3CB44C}" dt="2025-11-13T09:59:38.047" v="114"/>
          <ac:picMkLst>
            <pc:docMk/>
            <pc:sldMk cId="3311608831" sldId="333"/>
            <ac:picMk id="45" creationId="{027E2808-F86D-85B7-0336-47A891241B27}"/>
          </ac:picMkLst>
        </pc:picChg>
      </pc:sldChg>
      <pc:sldChg chg="modSp mod">
        <pc:chgData name="Svetlana Gorbunova" userId="ef60b4e0-dd4c-4e29-b359-7379e9856c34" providerId="ADAL" clId="{521B655E-3B4F-47E3-86C2-A88C6D3CB44C}" dt="2025-11-13T10:12:33.141" v="475" actId="20577"/>
        <pc:sldMkLst>
          <pc:docMk/>
          <pc:sldMk cId="3146091263" sldId="335"/>
        </pc:sldMkLst>
        <pc:spChg chg="mod">
          <ac:chgData name="Svetlana Gorbunova" userId="ef60b4e0-dd4c-4e29-b359-7379e9856c34" providerId="ADAL" clId="{521B655E-3B4F-47E3-86C2-A88C6D3CB44C}" dt="2025-11-13T10:10:36.676" v="322"/>
          <ac:spMkLst>
            <pc:docMk/>
            <pc:sldMk cId="3146091263" sldId="335"/>
            <ac:spMk id="7" creationId="{5648F0FF-1023-0537-BD4B-F65E75C486F6}"/>
          </ac:spMkLst>
        </pc:spChg>
        <pc:spChg chg="mod">
          <ac:chgData name="Svetlana Gorbunova" userId="ef60b4e0-dd4c-4e29-b359-7379e9856c34" providerId="ADAL" clId="{521B655E-3B4F-47E3-86C2-A88C6D3CB44C}" dt="2025-11-13T10:10:27.848" v="321"/>
          <ac:spMkLst>
            <pc:docMk/>
            <pc:sldMk cId="3146091263" sldId="335"/>
            <ac:spMk id="9" creationId="{E90D16BB-491C-C82E-03CD-F324B22D10BB}"/>
          </ac:spMkLst>
        </pc:spChg>
        <pc:spChg chg="mod">
          <ac:chgData name="Svetlana Gorbunova" userId="ef60b4e0-dd4c-4e29-b359-7379e9856c34" providerId="ADAL" clId="{521B655E-3B4F-47E3-86C2-A88C6D3CB44C}" dt="2025-11-13T10:10:47.072" v="329" actId="20577"/>
          <ac:spMkLst>
            <pc:docMk/>
            <pc:sldMk cId="3146091263" sldId="335"/>
            <ac:spMk id="11" creationId="{DA8A26C3-AE1A-B99A-4AC7-078CE7FDF353}"/>
          </ac:spMkLst>
        </pc:spChg>
        <pc:spChg chg="mod">
          <ac:chgData name="Svetlana Gorbunova" userId="ef60b4e0-dd4c-4e29-b359-7379e9856c34" providerId="ADAL" clId="{521B655E-3B4F-47E3-86C2-A88C6D3CB44C}" dt="2025-11-13T10:10:54.025" v="333" actId="20577"/>
          <ac:spMkLst>
            <pc:docMk/>
            <pc:sldMk cId="3146091263" sldId="335"/>
            <ac:spMk id="12" creationId="{42E83286-0103-7037-91F8-7A6141BF9C93}"/>
          </ac:spMkLst>
        </pc:spChg>
        <pc:spChg chg="mod">
          <ac:chgData name="Svetlana Gorbunova" userId="ef60b4e0-dd4c-4e29-b359-7379e9856c34" providerId="ADAL" clId="{521B655E-3B4F-47E3-86C2-A88C6D3CB44C}" dt="2025-11-13T10:12:28.915" v="468" actId="20577"/>
          <ac:spMkLst>
            <pc:docMk/>
            <pc:sldMk cId="3146091263" sldId="335"/>
            <ac:spMk id="13" creationId="{215A7D20-982D-A054-D49C-CB2447C808BE}"/>
          </ac:spMkLst>
        </pc:spChg>
        <pc:spChg chg="mod">
          <ac:chgData name="Svetlana Gorbunova" userId="ef60b4e0-dd4c-4e29-b359-7379e9856c34" providerId="ADAL" clId="{521B655E-3B4F-47E3-86C2-A88C6D3CB44C}" dt="2025-11-13T10:12:33.141" v="475" actId="20577"/>
          <ac:spMkLst>
            <pc:docMk/>
            <pc:sldMk cId="3146091263" sldId="335"/>
            <ac:spMk id="14" creationId="{021AB5EF-91B2-553A-F16D-CB62DD873A3F}"/>
          </ac:spMkLst>
        </pc:spChg>
        <pc:spChg chg="mod">
          <ac:chgData name="Svetlana Gorbunova" userId="ef60b4e0-dd4c-4e29-b359-7379e9856c34" providerId="ADAL" clId="{521B655E-3B4F-47E3-86C2-A88C6D3CB44C}" dt="2025-11-13T10:12:22.709" v="458" actId="20577"/>
          <ac:spMkLst>
            <pc:docMk/>
            <pc:sldMk cId="3146091263" sldId="335"/>
            <ac:spMk id="19" creationId="{6C4BB5DE-9CF5-30B7-60B4-8F691EF034A7}"/>
          </ac:spMkLst>
        </pc:spChg>
      </pc:sldChg>
      <pc:sldChg chg="modSp mod">
        <pc:chgData name="Svetlana Gorbunova" userId="ef60b4e0-dd4c-4e29-b359-7379e9856c34" providerId="ADAL" clId="{521B655E-3B4F-47E3-86C2-A88C6D3CB44C}" dt="2025-11-13T10:14:54.401" v="601" actId="1076"/>
        <pc:sldMkLst>
          <pc:docMk/>
          <pc:sldMk cId="3733049314" sldId="336"/>
        </pc:sldMkLst>
        <pc:spChg chg="mod">
          <ac:chgData name="Svetlana Gorbunova" userId="ef60b4e0-dd4c-4e29-b359-7379e9856c34" providerId="ADAL" clId="{521B655E-3B4F-47E3-86C2-A88C6D3CB44C}" dt="2025-11-13T10:13:13.328" v="497" actId="20577"/>
          <ac:spMkLst>
            <pc:docMk/>
            <pc:sldMk cId="3733049314" sldId="336"/>
            <ac:spMk id="4" creationId="{FCF1639C-1AF3-053E-A359-8EDABF186E63}"/>
          </ac:spMkLst>
        </pc:spChg>
        <pc:spChg chg="mod">
          <ac:chgData name="Svetlana Gorbunova" userId="ef60b4e0-dd4c-4e29-b359-7379e9856c34" providerId="ADAL" clId="{521B655E-3B4F-47E3-86C2-A88C6D3CB44C}" dt="2025-11-13T10:14:54.401" v="601" actId="1076"/>
          <ac:spMkLst>
            <pc:docMk/>
            <pc:sldMk cId="3733049314" sldId="336"/>
            <ac:spMk id="5" creationId="{A94A509C-4F25-18C0-379C-0520B5069E9D}"/>
          </ac:spMkLst>
        </pc:spChg>
        <pc:spChg chg="mod">
          <ac:chgData name="Svetlana Gorbunova" userId="ef60b4e0-dd4c-4e29-b359-7379e9856c34" providerId="ADAL" clId="{521B655E-3B4F-47E3-86C2-A88C6D3CB44C}" dt="2025-11-13T10:12:57.604" v="487" actId="20577"/>
          <ac:spMkLst>
            <pc:docMk/>
            <pc:sldMk cId="3733049314" sldId="336"/>
            <ac:spMk id="7" creationId="{5648F0FF-1023-0537-BD4B-F65E75C486F6}"/>
          </ac:spMkLst>
        </pc:spChg>
        <pc:spChg chg="mod">
          <ac:chgData name="Svetlana Gorbunova" userId="ef60b4e0-dd4c-4e29-b359-7379e9856c34" providerId="ADAL" clId="{521B655E-3B4F-47E3-86C2-A88C6D3CB44C}" dt="2025-11-13T10:13:07.217" v="489" actId="20577"/>
          <ac:spMkLst>
            <pc:docMk/>
            <pc:sldMk cId="3733049314" sldId="336"/>
            <ac:spMk id="9" creationId="{E90D16BB-491C-C82E-03CD-F324B22D10BB}"/>
          </ac:spMkLst>
        </pc:spChg>
        <pc:spChg chg="mod">
          <ac:chgData name="Svetlana Gorbunova" userId="ef60b4e0-dd4c-4e29-b359-7379e9856c34" providerId="ADAL" clId="{521B655E-3B4F-47E3-86C2-A88C6D3CB44C}" dt="2025-11-13T10:12:54.305" v="484" actId="20577"/>
          <ac:spMkLst>
            <pc:docMk/>
            <pc:sldMk cId="3733049314" sldId="336"/>
            <ac:spMk id="11" creationId="{EDD4756A-8402-D496-6517-9C6EFD6C8065}"/>
          </ac:spMkLst>
        </pc:spChg>
        <pc:spChg chg="mod">
          <ac:chgData name="Svetlana Gorbunova" userId="ef60b4e0-dd4c-4e29-b359-7379e9856c34" providerId="ADAL" clId="{521B655E-3B4F-47E3-86C2-A88C6D3CB44C}" dt="2025-11-13T10:13:56.605" v="573" actId="20577"/>
          <ac:spMkLst>
            <pc:docMk/>
            <pc:sldMk cId="3733049314" sldId="336"/>
            <ac:spMk id="22" creationId="{15CC1C9B-C879-E868-9CC8-C1D1EBF1E47C}"/>
          </ac:spMkLst>
        </pc:spChg>
        <pc:spChg chg="mod">
          <ac:chgData name="Svetlana Gorbunova" userId="ef60b4e0-dd4c-4e29-b359-7379e9856c34" providerId="ADAL" clId="{521B655E-3B4F-47E3-86C2-A88C6D3CB44C}" dt="2025-11-13T10:14:18.510" v="585" actId="1076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Svetlana Gorbunova" userId="ef60b4e0-dd4c-4e29-b359-7379e9856c34" providerId="ADAL" clId="{521B655E-3B4F-47E3-86C2-A88C6D3CB44C}" dt="2025-11-13T10:14:49.760" v="598" actId="20577"/>
          <ac:spMkLst>
            <pc:docMk/>
            <pc:sldMk cId="3733049314" sldId="336"/>
            <ac:spMk id="34" creationId="{308D3953-8D46-9C69-D457-9AD99C69BD06}"/>
          </ac:spMkLst>
        </pc:spChg>
      </pc:sldChg>
      <pc:sldChg chg="addSp delSp modSp mod">
        <pc:chgData name="Svetlana Gorbunova" userId="ef60b4e0-dd4c-4e29-b359-7379e9856c34" providerId="ADAL" clId="{521B655E-3B4F-47E3-86C2-A88C6D3CB44C}" dt="2025-11-13T10:16:51.264" v="645" actId="1076"/>
        <pc:sldMkLst>
          <pc:docMk/>
          <pc:sldMk cId="716626382" sldId="337"/>
        </pc:sldMkLst>
        <pc:spChg chg="mod">
          <ac:chgData name="Svetlana Gorbunova" userId="ef60b4e0-dd4c-4e29-b359-7379e9856c34" providerId="ADAL" clId="{521B655E-3B4F-47E3-86C2-A88C6D3CB44C}" dt="2025-11-13T10:15:16.164" v="603" actId="108"/>
          <ac:spMkLst>
            <pc:docMk/>
            <pc:sldMk cId="716626382" sldId="337"/>
            <ac:spMk id="6" creationId="{8D77F1D6-A133-4632-9B26-E94EAEF29094}"/>
          </ac:spMkLst>
        </pc:spChg>
        <pc:spChg chg="del">
          <ac:chgData name="Svetlana Gorbunova" userId="ef60b4e0-dd4c-4e29-b359-7379e9856c34" providerId="ADAL" clId="{521B655E-3B4F-47E3-86C2-A88C6D3CB44C}" dt="2025-11-13T09:53:37.528" v="24" actId="478"/>
          <ac:spMkLst>
            <pc:docMk/>
            <pc:sldMk cId="716626382" sldId="337"/>
            <ac:spMk id="17" creationId="{6B5DA9B2-D352-066A-09A5-6617D8DEC5B6}"/>
          </ac:spMkLst>
        </pc:spChg>
        <pc:spChg chg="del">
          <ac:chgData name="Svetlana Gorbunova" userId="ef60b4e0-dd4c-4e29-b359-7379e9856c34" providerId="ADAL" clId="{521B655E-3B4F-47E3-86C2-A88C6D3CB44C}" dt="2025-11-13T09:54:05.807" v="29" actId="478"/>
          <ac:spMkLst>
            <pc:docMk/>
            <pc:sldMk cId="716626382" sldId="337"/>
            <ac:spMk id="19" creationId="{1D8028DC-40B6-22C8-A489-CBDCD39CD330}"/>
          </ac:spMkLst>
        </pc:spChg>
        <pc:spChg chg="mod">
          <ac:chgData name="Svetlana Gorbunova" userId="ef60b4e0-dd4c-4e29-b359-7379e9856c34" providerId="ADAL" clId="{521B655E-3B4F-47E3-86C2-A88C6D3CB44C}" dt="2025-11-13T09:54:59.539" v="38"/>
          <ac:spMkLst>
            <pc:docMk/>
            <pc:sldMk cId="716626382" sldId="337"/>
            <ac:spMk id="20" creationId="{6E1326D4-20AD-6603-9F82-D5D97BD0062B}"/>
          </ac:spMkLst>
        </pc:spChg>
        <pc:spChg chg="mod">
          <ac:chgData name="Svetlana Gorbunova" userId="ef60b4e0-dd4c-4e29-b359-7379e9856c34" providerId="ADAL" clId="{521B655E-3B4F-47E3-86C2-A88C6D3CB44C}" dt="2025-11-13T09:54:59.539" v="38"/>
          <ac:spMkLst>
            <pc:docMk/>
            <pc:sldMk cId="716626382" sldId="337"/>
            <ac:spMk id="21" creationId="{6520BC8E-8080-F51E-E045-8BE21D8BEA9D}"/>
          </ac:spMkLst>
        </pc:spChg>
        <pc:spChg chg="del">
          <ac:chgData name="Svetlana Gorbunova" userId="ef60b4e0-dd4c-4e29-b359-7379e9856c34" providerId="ADAL" clId="{521B655E-3B4F-47E3-86C2-A88C6D3CB44C}" dt="2025-11-13T09:54:43.838" v="36" actId="478"/>
          <ac:spMkLst>
            <pc:docMk/>
            <pc:sldMk cId="716626382" sldId="337"/>
            <ac:spMk id="26" creationId="{B0F91D8A-46FA-6A81-FAED-7802195AB502}"/>
          </ac:spMkLst>
        </pc:spChg>
        <pc:spChg chg="del">
          <ac:chgData name="Svetlana Gorbunova" userId="ef60b4e0-dd4c-4e29-b359-7379e9856c34" providerId="ADAL" clId="{521B655E-3B4F-47E3-86C2-A88C6D3CB44C}" dt="2025-11-13T09:53:43.463" v="25" actId="478"/>
          <ac:spMkLst>
            <pc:docMk/>
            <pc:sldMk cId="716626382" sldId="337"/>
            <ac:spMk id="32" creationId="{240B9729-EEDA-C8CC-1ABE-CD491318DBE2}"/>
          </ac:spMkLst>
        </pc:spChg>
        <pc:spChg chg="mod">
          <ac:chgData name="Svetlana Gorbunova" userId="ef60b4e0-dd4c-4e29-b359-7379e9856c34" providerId="ADAL" clId="{521B655E-3B4F-47E3-86C2-A88C6D3CB44C}" dt="2025-11-13T09:57:26.793" v="67"/>
          <ac:spMkLst>
            <pc:docMk/>
            <pc:sldMk cId="716626382" sldId="337"/>
            <ac:spMk id="44" creationId="{CA1B0BA7-3E29-9D9B-83E0-4DB309CBF01A}"/>
          </ac:spMkLst>
        </pc:spChg>
        <pc:spChg chg="mod">
          <ac:chgData name="Svetlana Gorbunova" userId="ef60b4e0-dd4c-4e29-b359-7379e9856c34" providerId="ADAL" clId="{521B655E-3B4F-47E3-86C2-A88C6D3CB44C}" dt="2025-11-13T09:57:26.793" v="67"/>
          <ac:spMkLst>
            <pc:docMk/>
            <pc:sldMk cId="716626382" sldId="337"/>
            <ac:spMk id="45" creationId="{45FF3F39-C9C8-B650-E715-17EE3046A72F}"/>
          </ac:spMkLst>
        </pc:spChg>
        <pc:grpChg chg="add del mod">
          <ac:chgData name="Svetlana Gorbunova" userId="ef60b4e0-dd4c-4e29-b359-7379e9856c34" providerId="ADAL" clId="{521B655E-3B4F-47E3-86C2-A88C6D3CB44C}" dt="2025-11-13T10:15:22.849" v="605" actId="478"/>
          <ac:grpSpMkLst>
            <pc:docMk/>
            <pc:sldMk cId="716626382" sldId="337"/>
            <ac:grpSpMk id="5" creationId="{203850A5-3914-49B9-9A3A-98B259330F6B}"/>
          </ac:grpSpMkLst>
        </pc:grpChg>
        <pc:grpChg chg="del">
          <ac:chgData name="Svetlana Gorbunova" userId="ef60b4e0-dd4c-4e29-b359-7379e9856c34" providerId="ADAL" clId="{521B655E-3B4F-47E3-86C2-A88C6D3CB44C}" dt="2025-11-13T09:53:10.453" v="18" actId="478"/>
          <ac:grpSpMkLst>
            <pc:docMk/>
            <pc:sldMk cId="716626382" sldId="337"/>
            <ac:grpSpMk id="15" creationId="{F9036BD5-CB79-6087-0E9F-F9B64A3016B2}"/>
          </ac:grpSpMkLst>
        </pc:grpChg>
        <pc:grpChg chg="add del mod">
          <ac:chgData name="Svetlana Gorbunova" userId="ef60b4e0-dd4c-4e29-b359-7379e9856c34" providerId="ADAL" clId="{521B655E-3B4F-47E3-86C2-A88C6D3CB44C}" dt="2025-11-13T09:57:48.870" v="69" actId="478"/>
          <ac:grpSpMkLst>
            <pc:docMk/>
            <pc:sldMk cId="716626382" sldId="337"/>
            <ac:grpSpMk id="22" creationId="{50AD6DCE-8858-E3BC-E45E-B55468EC0426}"/>
          </ac:grpSpMkLst>
        </pc:grpChg>
        <pc:grpChg chg="del">
          <ac:chgData name="Svetlana Gorbunova" userId="ef60b4e0-dd4c-4e29-b359-7379e9856c34" providerId="ADAL" clId="{521B655E-3B4F-47E3-86C2-A88C6D3CB44C}" dt="2025-11-13T09:53:04.280" v="13" actId="478"/>
          <ac:grpSpMkLst>
            <pc:docMk/>
            <pc:sldMk cId="716626382" sldId="337"/>
            <ac:grpSpMk id="33" creationId="{63DA9AFB-1BF9-9460-35E2-A4B35C19CA71}"/>
          </ac:grpSpMkLst>
        </pc:grpChg>
        <pc:grpChg chg="del">
          <ac:chgData name="Svetlana Gorbunova" userId="ef60b4e0-dd4c-4e29-b359-7379e9856c34" providerId="ADAL" clId="{521B655E-3B4F-47E3-86C2-A88C6D3CB44C}" dt="2025-11-13T09:53:06.195" v="15" actId="478"/>
          <ac:grpSpMkLst>
            <pc:docMk/>
            <pc:sldMk cId="716626382" sldId="337"/>
            <ac:grpSpMk id="36" creationId="{B5AAB93B-7D03-97B7-235E-2FD418A3321B}"/>
          </ac:grpSpMkLst>
        </pc:grpChg>
        <pc:graphicFrameChg chg="mod modGraphic">
          <ac:chgData name="Svetlana Gorbunova" userId="ef60b4e0-dd4c-4e29-b359-7379e9856c34" providerId="ADAL" clId="{521B655E-3B4F-47E3-86C2-A88C6D3CB44C}" dt="2025-11-13T09:54:34.867" v="34" actId="1076"/>
          <ac:graphicFrameMkLst>
            <pc:docMk/>
            <pc:sldMk cId="716626382" sldId="337"/>
            <ac:graphicFrameMk id="3" creationId="{0715988E-97CC-F9FE-741A-B906C3AB03C9}"/>
          </ac:graphicFrameMkLst>
        </pc:graphicFrameChg>
        <pc:graphicFrameChg chg="mod modGraphic">
          <ac:chgData name="Svetlana Gorbunova" userId="ef60b4e0-dd4c-4e29-b359-7379e9856c34" providerId="ADAL" clId="{521B655E-3B4F-47E3-86C2-A88C6D3CB44C}" dt="2025-11-13T09:54:38.780" v="35" actId="1076"/>
          <ac:graphicFrameMkLst>
            <pc:docMk/>
            <pc:sldMk cId="716626382" sldId="337"/>
            <ac:graphicFrameMk id="4" creationId="{52A05303-1716-EB59-F359-A7DFCF35A242}"/>
          </ac:graphicFrameMkLst>
        </pc:graphicFrameChg>
        <pc:picChg chg="add mod">
          <ac:chgData name="Svetlana Gorbunova" userId="ef60b4e0-dd4c-4e29-b359-7379e9856c34" providerId="ADAL" clId="{521B655E-3B4F-47E3-86C2-A88C6D3CB44C}" dt="2025-11-13T10:16:51.264" v="645" actId="1076"/>
          <ac:picMkLst>
            <pc:docMk/>
            <pc:sldMk cId="716626382" sldId="337"/>
            <ac:picMk id="2" creationId="{7C8E9A3B-CFF9-2697-675A-9243C9DC57EA}"/>
          </ac:picMkLst>
        </pc:picChg>
        <pc:picChg chg="del mod">
          <ac:chgData name="Svetlana Gorbunova" userId="ef60b4e0-dd4c-4e29-b359-7379e9856c34" providerId="ADAL" clId="{521B655E-3B4F-47E3-86C2-A88C6D3CB44C}" dt="2025-11-13T09:55:01.519" v="39" actId="478"/>
          <ac:picMkLst>
            <pc:docMk/>
            <pc:sldMk cId="716626382" sldId="337"/>
            <ac:picMk id="2" creationId="{C0A9F7BA-A2B9-B503-FBCD-10901C17472E}"/>
          </ac:picMkLst>
        </pc:picChg>
        <pc:picChg chg="mod">
          <ac:chgData name="Svetlana Gorbunova" userId="ef60b4e0-dd4c-4e29-b359-7379e9856c34" providerId="ADAL" clId="{521B655E-3B4F-47E3-86C2-A88C6D3CB44C}" dt="2025-11-13T09:54:59.539" v="38"/>
          <ac:picMkLst>
            <pc:docMk/>
            <pc:sldMk cId="716626382" sldId="337"/>
            <ac:picMk id="7" creationId="{64AE2BCC-D5C7-BD0E-9D49-81A12B1AE963}"/>
          </ac:picMkLst>
        </pc:picChg>
        <pc:picChg chg="del">
          <ac:chgData name="Svetlana Gorbunova" userId="ef60b4e0-dd4c-4e29-b359-7379e9856c34" providerId="ADAL" clId="{521B655E-3B4F-47E3-86C2-A88C6D3CB44C}" dt="2025-11-13T10:15:34.378" v="609" actId="478"/>
          <ac:picMkLst>
            <pc:docMk/>
            <pc:sldMk cId="716626382" sldId="337"/>
            <ac:picMk id="11" creationId="{C53F3CA1-1AA0-2659-AB71-926E6CCA0389}"/>
          </ac:picMkLst>
        </pc:picChg>
        <pc:picChg chg="add mod">
          <ac:chgData name="Svetlana Gorbunova" userId="ef60b4e0-dd4c-4e29-b359-7379e9856c34" providerId="ADAL" clId="{521B655E-3B4F-47E3-86C2-A88C6D3CB44C}" dt="2025-11-13T10:15:36.451" v="610" actId="1076"/>
          <ac:picMkLst>
            <pc:docMk/>
            <pc:sldMk cId="716626382" sldId="337"/>
            <ac:picMk id="15" creationId="{ADC92EF2-F6D9-B1E7-F3FB-205AFCB5E346}"/>
          </ac:picMkLst>
        </pc:picChg>
        <pc:picChg chg="del">
          <ac:chgData name="Svetlana Gorbunova" userId="ef60b4e0-dd4c-4e29-b359-7379e9856c34" providerId="ADAL" clId="{521B655E-3B4F-47E3-86C2-A88C6D3CB44C}" dt="2025-11-13T09:53:03.242" v="12" actId="478"/>
          <ac:picMkLst>
            <pc:docMk/>
            <pc:sldMk cId="716626382" sldId="337"/>
            <ac:picMk id="23" creationId="{2BBA0DAC-3884-7C38-6B6C-3BD8B48F7E5C}"/>
          </ac:picMkLst>
        </pc:picChg>
        <pc:picChg chg="del">
          <ac:chgData name="Svetlana Gorbunova" userId="ef60b4e0-dd4c-4e29-b359-7379e9856c34" providerId="ADAL" clId="{521B655E-3B4F-47E3-86C2-A88C6D3CB44C}" dt="2025-11-13T09:53:05.442" v="14" actId="478"/>
          <ac:picMkLst>
            <pc:docMk/>
            <pc:sldMk cId="716626382" sldId="337"/>
            <ac:picMk id="25" creationId="{AF360380-2501-53B1-979D-51E5D5268701}"/>
          </ac:picMkLst>
        </pc:picChg>
        <pc:picChg chg="del">
          <ac:chgData name="Svetlana Gorbunova" userId="ef60b4e0-dd4c-4e29-b359-7379e9856c34" providerId="ADAL" clId="{521B655E-3B4F-47E3-86C2-A88C6D3CB44C}" dt="2025-11-13T09:53:02.189" v="11" actId="478"/>
          <ac:picMkLst>
            <pc:docMk/>
            <pc:sldMk cId="716626382" sldId="337"/>
            <ac:picMk id="28" creationId="{DACB0405-0932-B076-893A-8C086820139D}"/>
          </ac:picMkLst>
        </pc:picChg>
        <pc:picChg chg="del">
          <ac:chgData name="Svetlana Gorbunova" userId="ef60b4e0-dd4c-4e29-b359-7379e9856c34" providerId="ADAL" clId="{521B655E-3B4F-47E3-86C2-A88C6D3CB44C}" dt="2025-11-13T09:53:12.218" v="19" actId="478"/>
          <ac:picMkLst>
            <pc:docMk/>
            <pc:sldMk cId="716626382" sldId="337"/>
            <ac:picMk id="30" creationId="{A897C74D-84AE-5045-5265-E6AA20FE943F}"/>
          </ac:picMkLst>
        </pc:picChg>
        <pc:picChg chg="del">
          <ac:chgData name="Svetlana Gorbunova" userId="ef60b4e0-dd4c-4e29-b359-7379e9856c34" providerId="ADAL" clId="{521B655E-3B4F-47E3-86C2-A88C6D3CB44C}" dt="2025-11-13T09:53:26.499" v="23" actId="478"/>
          <ac:picMkLst>
            <pc:docMk/>
            <pc:sldMk cId="716626382" sldId="337"/>
            <ac:picMk id="31" creationId="{EB8F9914-9F93-27F7-6B71-86F3BADC50D1}"/>
          </ac:picMkLst>
        </pc:picChg>
        <pc:picChg chg="del">
          <ac:chgData name="Svetlana Gorbunova" userId="ef60b4e0-dd4c-4e29-b359-7379e9856c34" providerId="ADAL" clId="{521B655E-3B4F-47E3-86C2-A88C6D3CB44C}" dt="2025-11-13T09:53:07.357" v="16" actId="478"/>
          <ac:picMkLst>
            <pc:docMk/>
            <pc:sldMk cId="716626382" sldId="337"/>
            <ac:picMk id="34" creationId="{4C251E5D-4E81-5458-3DE9-DE38232D84FA}"/>
          </ac:picMkLst>
        </pc:picChg>
        <pc:picChg chg="del">
          <ac:chgData name="Svetlana Gorbunova" userId="ef60b4e0-dd4c-4e29-b359-7379e9856c34" providerId="ADAL" clId="{521B655E-3B4F-47E3-86C2-A88C6D3CB44C}" dt="2025-11-13T09:53:08.159" v="17" actId="478"/>
          <ac:picMkLst>
            <pc:docMk/>
            <pc:sldMk cId="716626382" sldId="337"/>
            <ac:picMk id="39" creationId="{FBE9407F-CDB1-C271-C994-16957DA0A35B}"/>
          </ac:picMkLst>
        </pc:picChg>
        <pc:picChg chg="mod">
          <ac:chgData name="Svetlana Gorbunova" userId="ef60b4e0-dd4c-4e29-b359-7379e9856c34" providerId="ADAL" clId="{521B655E-3B4F-47E3-86C2-A88C6D3CB44C}" dt="2025-11-13T09:57:26.793" v="67"/>
          <ac:picMkLst>
            <pc:docMk/>
            <pc:sldMk cId="716626382" sldId="337"/>
            <ac:picMk id="43" creationId="{5882C63B-2345-C3F6-0A30-E8F279968477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3T10:20:27.121" v="764" actId="20577"/>
        <pc:sldMkLst>
          <pc:docMk/>
          <pc:sldMk cId="91712037" sldId="338"/>
        </pc:sldMkLst>
        <pc:spChg chg="del">
          <ac:chgData name="Svetlana Gorbunova" userId="ef60b4e0-dd4c-4e29-b359-7379e9856c34" providerId="ADAL" clId="{521B655E-3B4F-47E3-86C2-A88C6D3CB44C}" dt="2025-11-13T09:59:53.129" v="118" actId="478"/>
          <ac:spMkLst>
            <pc:docMk/>
            <pc:sldMk cId="91712037" sldId="338"/>
            <ac:spMk id="6" creationId="{746063CB-0AFB-7668-9F2F-5C805DB06E01}"/>
          </ac:spMkLst>
        </pc:spChg>
        <pc:spChg chg="mod">
          <ac:chgData name="Svetlana Gorbunova" userId="ef60b4e0-dd4c-4e29-b359-7379e9856c34" providerId="ADAL" clId="{521B655E-3B4F-47E3-86C2-A88C6D3CB44C}" dt="2025-11-13T10:20:27.121" v="764" actId="20577"/>
          <ac:spMkLst>
            <pc:docMk/>
            <pc:sldMk cId="91712037" sldId="338"/>
            <ac:spMk id="7" creationId="{AAF1F2B8-AAAC-765E-F544-1B60550C0B93}"/>
          </ac:spMkLst>
        </pc:spChg>
        <pc:spChg chg="mod">
          <ac:chgData name="Svetlana Gorbunova" userId="ef60b4e0-dd4c-4e29-b359-7379e9856c34" providerId="ADAL" clId="{521B655E-3B4F-47E3-86C2-A88C6D3CB44C}" dt="2025-11-13T09:59:43.827" v="116"/>
          <ac:spMkLst>
            <pc:docMk/>
            <pc:sldMk cId="91712037" sldId="338"/>
            <ac:spMk id="9" creationId="{3AEBECC7-E8A9-3999-F272-518650ECBEE1}"/>
          </ac:spMkLst>
        </pc:spChg>
        <pc:spChg chg="mod">
          <ac:chgData name="Svetlana Gorbunova" userId="ef60b4e0-dd4c-4e29-b359-7379e9856c34" providerId="ADAL" clId="{521B655E-3B4F-47E3-86C2-A88C6D3CB44C}" dt="2025-11-13T09:59:43.827" v="116"/>
          <ac:spMkLst>
            <pc:docMk/>
            <pc:sldMk cId="91712037" sldId="338"/>
            <ac:spMk id="10" creationId="{1103610C-7D67-F61A-211F-08E772F28A98}"/>
          </ac:spMkLst>
        </pc:spChg>
        <pc:spChg chg="add del">
          <ac:chgData name="Svetlana Gorbunova" userId="ef60b4e0-dd4c-4e29-b359-7379e9856c34" providerId="ADAL" clId="{521B655E-3B4F-47E3-86C2-A88C6D3CB44C}" dt="2025-11-13T10:00:32.326" v="141" actId="478"/>
          <ac:spMkLst>
            <pc:docMk/>
            <pc:sldMk cId="91712037" sldId="338"/>
            <ac:spMk id="21" creationId="{EC7F6FD9-853A-D5A9-343F-2CD59288511E}"/>
          </ac:spMkLst>
        </pc:spChg>
        <pc:spChg chg="add del">
          <ac:chgData name="Svetlana Gorbunova" userId="ef60b4e0-dd4c-4e29-b359-7379e9856c34" providerId="ADAL" clId="{521B655E-3B4F-47E3-86C2-A88C6D3CB44C}" dt="2025-11-13T10:00:31.179" v="140" actId="478"/>
          <ac:spMkLst>
            <pc:docMk/>
            <pc:sldMk cId="91712037" sldId="338"/>
            <ac:spMk id="46" creationId="{C1670740-1298-BC3A-2C04-1585055AB575}"/>
          </ac:spMkLst>
        </pc:spChg>
        <pc:spChg chg="add del">
          <ac:chgData name="Svetlana Gorbunova" userId="ef60b4e0-dd4c-4e29-b359-7379e9856c34" providerId="ADAL" clId="{521B655E-3B4F-47E3-86C2-A88C6D3CB44C}" dt="2025-11-13T10:00:33.285" v="142" actId="478"/>
          <ac:spMkLst>
            <pc:docMk/>
            <pc:sldMk cId="91712037" sldId="338"/>
            <ac:spMk id="47" creationId="{DB9B8461-6867-D902-C344-CE551ED5C95C}"/>
          </ac:spMkLst>
        </pc:spChg>
        <pc:spChg chg="add del">
          <ac:chgData name="Svetlana Gorbunova" userId="ef60b4e0-dd4c-4e29-b359-7379e9856c34" providerId="ADAL" clId="{521B655E-3B4F-47E3-86C2-A88C6D3CB44C}" dt="2025-11-13T10:00:26.900" v="138" actId="478"/>
          <ac:spMkLst>
            <pc:docMk/>
            <pc:sldMk cId="91712037" sldId="338"/>
            <ac:spMk id="48" creationId="{DCAD10C1-C872-5DA2-8D1A-4D6F820C4729}"/>
          </ac:spMkLst>
        </pc:spChg>
        <pc:spChg chg="del">
          <ac:chgData name="Svetlana Gorbunova" userId="ef60b4e0-dd4c-4e29-b359-7379e9856c34" providerId="ADAL" clId="{521B655E-3B4F-47E3-86C2-A88C6D3CB44C}" dt="2025-11-13T10:00:30.049" v="139" actId="478"/>
          <ac:spMkLst>
            <pc:docMk/>
            <pc:sldMk cId="91712037" sldId="338"/>
            <ac:spMk id="52" creationId="{2CB63EBB-534D-ECF7-7BAC-DA4828D9741A}"/>
          </ac:spMkLst>
        </pc:spChg>
        <pc:grpChg chg="add del mod">
          <ac:chgData name="Svetlana Gorbunova" userId="ef60b4e0-dd4c-4e29-b359-7379e9856c34" providerId="ADAL" clId="{521B655E-3B4F-47E3-86C2-A88C6D3CB44C}" dt="2025-11-13T10:16:17.363" v="623" actId="478"/>
          <ac:grpSpMkLst>
            <pc:docMk/>
            <pc:sldMk cId="91712037" sldId="338"/>
            <ac:grpSpMk id="5" creationId="{334C7158-731D-EB5B-B706-7704D712A645}"/>
          </ac:grpSpMkLst>
        </pc:grpChg>
        <pc:grpChg chg="del">
          <ac:chgData name="Svetlana Gorbunova" userId="ef60b4e0-dd4c-4e29-b359-7379e9856c34" providerId="ADAL" clId="{521B655E-3B4F-47E3-86C2-A88C6D3CB44C}" dt="2025-11-13T10:00:01.548" v="122" actId="478"/>
          <ac:grpSpMkLst>
            <pc:docMk/>
            <pc:sldMk cId="91712037" sldId="338"/>
            <ac:grpSpMk id="23" creationId="{8A6E9716-D875-B3EA-1F8F-4A0D8EBCF188}"/>
          </ac:grpSpMkLst>
        </pc:grpChg>
        <pc:grpChg chg="del">
          <ac:chgData name="Svetlana Gorbunova" userId="ef60b4e0-dd4c-4e29-b359-7379e9856c34" providerId="ADAL" clId="{521B655E-3B4F-47E3-86C2-A88C6D3CB44C}" dt="2025-11-13T10:00:06.033" v="127" actId="478"/>
          <ac:grpSpMkLst>
            <pc:docMk/>
            <pc:sldMk cId="91712037" sldId="338"/>
            <ac:grpSpMk id="29" creationId="{8BB5413C-266A-494C-C7C0-00CF4DE337E5}"/>
          </ac:grpSpMkLst>
        </pc:grpChg>
        <pc:grpChg chg="del">
          <ac:chgData name="Svetlana Gorbunova" userId="ef60b4e0-dd4c-4e29-b359-7379e9856c34" providerId="ADAL" clId="{521B655E-3B4F-47E3-86C2-A88C6D3CB44C}" dt="2025-11-13T10:00:02.531" v="123" actId="478"/>
          <ac:grpSpMkLst>
            <pc:docMk/>
            <pc:sldMk cId="91712037" sldId="338"/>
            <ac:grpSpMk id="49" creationId="{A3553E88-859A-8551-CC8B-E0853B424C51}"/>
          </ac:grpSpMkLst>
        </pc:grpChg>
        <pc:graphicFrameChg chg="mod">
          <ac:chgData name="Svetlana Gorbunova" userId="ef60b4e0-dd4c-4e29-b359-7379e9856c34" providerId="ADAL" clId="{521B655E-3B4F-47E3-86C2-A88C6D3CB44C}" dt="2025-11-13T10:00:39.722" v="143" actId="1076"/>
          <ac:graphicFrameMkLst>
            <pc:docMk/>
            <pc:sldMk cId="91712037" sldId="338"/>
            <ac:graphicFrameMk id="3" creationId="{0FADEC62-2529-DDB6-5CAF-C117675DA68B}"/>
          </ac:graphicFrameMkLst>
        </pc:graphicFrameChg>
        <pc:picChg chg="del">
          <ac:chgData name="Svetlana Gorbunova" userId="ef60b4e0-dd4c-4e29-b359-7379e9856c34" providerId="ADAL" clId="{521B655E-3B4F-47E3-86C2-A88C6D3CB44C}" dt="2025-11-13T09:59:44.769" v="117" actId="478"/>
          <ac:picMkLst>
            <pc:docMk/>
            <pc:sldMk cId="91712037" sldId="338"/>
            <ac:picMk id="2" creationId="{32C81F95-D6BF-CA3D-ED74-E09ED98D86ED}"/>
          </ac:picMkLst>
        </pc:picChg>
        <pc:picChg chg="add mod">
          <ac:chgData name="Svetlana Gorbunova" userId="ef60b4e0-dd4c-4e29-b359-7379e9856c34" providerId="ADAL" clId="{521B655E-3B4F-47E3-86C2-A88C6D3CB44C}" dt="2025-11-13T10:16:18.328" v="624" actId="1076"/>
          <ac:picMkLst>
            <pc:docMk/>
            <pc:sldMk cId="91712037" sldId="338"/>
            <ac:picMk id="2" creationId="{CE112054-92E4-BE54-DDAA-ECFE208DFAB2}"/>
          </ac:picMkLst>
        </pc:picChg>
        <pc:picChg chg="add mod">
          <ac:chgData name="Svetlana Gorbunova" userId="ef60b4e0-dd4c-4e29-b359-7379e9856c34" providerId="ADAL" clId="{521B655E-3B4F-47E3-86C2-A88C6D3CB44C}" dt="2025-11-13T10:18:27.944" v="663"/>
          <ac:picMkLst>
            <pc:docMk/>
            <pc:sldMk cId="91712037" sldId="338"/>
            <ac:picMk id="6" creationId="{AA9BB2F6-D14A-A54F-9523-DC2FE2B1629D}"/>
          </ac:picMkLst>
        </pc:picChg>
        <pc:picChg chg="mod">
          <ac:chgData name="Svetlana Gorbunova" userId="ef60b4e0-dd4c-4e29-b359-7379e9856c34" providerId="ADAL" clId="{521B655E-3B4F-47E3-86C2-A88C6D3CB44C}" dt="2025-11-13T09:59:43.827" v="116"/>
          <ac:picMkLst>
            <pc:docMk/>
            <pc:sldMk cId="91712037" sldId="338"/>
            <ac:picMk id="8" creationId="{9BF3B895-7D5C-FCC2-B5C9-AEBF3414FB50}"/>
          </ac:picMkLst>
        </pc:picChg>
        <pc:picChg chg="del">
          <ac:chgData name="Svetlana Gorbunova" userId="ef60b4e0-dd4c-4e29-b359-7379e9856c34" providerId="ADAL" clId="{521B655E-3B4F-47E3-86C2-A88C6D3CB44C}" dt="2025-11-13T10:18:29.512" v="664" actId="478"/>
          <ac:picMkLst>
            <pc:docMk/>
            <pc:sldMk cId="91712037" sldId="338"/>
            <ac:picMk id="14" creationId="{89C656EB-03FF-5430-CFB4-4A8C71768505}"/>
          </ac:picMkLst>
        </pc:picChg>
        <pc:picChg chg="del">
          <ac:chgData name="Svetlana Gorbunova" userId="ef60b4e0-dd4c-4e29-b359-7379e9856c34" providerId="ADAL" clId="{521B655E-3B4F-47E3-86C2-A88C6D3CB44C}" dt="2025-11-13T09:59:59.959" v="120" actId="478"/>
          <ac:picMkLst>
            <pc:docMk/>
            <pc:sldMk cId="91712037" sldId="338"/>
            <ac:picMk id="22" creationId="{4961B2E4-FC2B-0237-56C4-0659A4262EFB}"/>
          </ac:picMkLst>
        </pc:picChg>
        <pc:picChg chg="del">
          <ac:chgData name="Svetlana Gorbunova" userId="ef60b4e0-dd4c-4e29-b359-7379e9856c34" providerId="ADAL" clId="{521B655E-3B4F-47E3-86C2-A88C6D3CB44C}" dt="2025-11-13T10:00:00.493" v="121" actId="478"/>
          <ac:picMkLst>
            <pc:docMk/>
            <pc:sldMk cId="91712037" sldId="338"/>
            <ac:picMk id="26" creationId="{D907244E-9AC6-0716-DB8C-C9D11E4327FF}"/>
          </ac:picMkLst>
        </pc:picChg>
        <pc:picChg chg="del">
          <ac:chgData name="Svetlana Gorbunova" userId="ef60b4e0-dd4c-4e29-b359-7379e9856c34" providerId="ADAL" clId="{521B655E-3B4F-47E3-86C2-A88C6D3CB44C}" dt="2025-11-13T10:00:07.005" v="128" actId="478"/>
          <ac:picMkLst>
            <pc:docMk/>
            <pc:sldMk cId="91712037" sldId="338"/>
            <ac:picMk id="28" creationId="{A9471253-8E68-69AA-0EED-64C808455BEB}"/>
          </ac:picMkLst>
        </pc:picChg>
        <pc:picChg chg="del">
          <ac:chgData name="Svetlana Gorbunova" userId="ef60b4e0-dd4c-4e29-b359-7379e9856c34" providerId="ADAL" clId="{521B655E-3B4F-47E3-86C2-A88C6D3CB44C}" dt="2025-11-13T10:00:05.389" v="126" actId="478"/>
          <ac:picMkLst>
            <pc:docMk/>
            <pc:sldMk cId="91712037" sldId="338"/>
            <ac:picMk id="51" creationId="{F8E19A94-3B21-B284-011D-5F776F67BDF1}"/>
          </ac:picMkLst>
        </pc:picChg>
        <pc:picChg chg="del">
          <ac:chgData name="Svetlana Gorbunova" userId="ef60b4e0-dd4c-4e29-b359-7379e9856c34" providerId="ADAL" clId="{521B655E-3B4F-47E3-86C2-A88C6D3CB44C}" dt="2025-11-13T10:00:03.268" v="124" actId="478"/>
          <ac:picMkLst>
            <pc:docMk/>
            <pc:sldMk cId="91712037" sldId="338"/>
            <ac:picMk id="54" creationId="{30489C70-27A1-0ACE-0B12-8575826ED6A1}"/>
          </ac:picMkLst>
        </pc:picChg>
        <pc:picChg chg="del">
          <ac:chgData name="Svetlana Gorbunova" userId="ef60b4e0-dd4c-4e29-b359-7379e9856c34" providerId="ADAL" clId="{521B655E-3B4F-47E3-86C2-A88C6D3CB44C}" dt="2025-11-13T10:00:04.323" v="125" actId="478"/>
          <ac:picMkLst>
            <pc:docMk/>
            <pc:sldMk cId="91712037" sldId="338"/>
            <ac:picMk id="55" creationId="{93075970-DD24-911B-4ED9-97556C9EFE82}"/>
          </ac:picMkLst>
        </pc:picChg>
      </pc:sldChg>
      <pc:sldChg chg="add">
        <pc:chgData name="Svetlana Gorbunova" userId="ef60b4e0-dd4c-4e29-b359-7379e9856c34" providerId="ADAL" clId="{521B655E-3B4F-47E3-86C2-A88C6D3CB44C}" dt="2025-11-13T10:09:32.317" v="317"/>
        <pc:sldMkLst>
          <pc:docMk/>
          <pc:sldMk cId="444641167" sldId="339"/>
        </pc:sldMkLst>
      </pc:sldChg>
      <pc:sldChg chg="add">
        <pc:chgData name="Svetlana Gorbunova" userId="ef60b4e0-dd4c-4e29-b359-7379e9856c34" providerId="ADAL" clId="{521B655E-3B4F-47E3-86C2-A88C6D3CB44C}" dt="2025-11-13T10:09:39.064" v="318"/>
        <pc:sldMkLst>
          <pc:docMk/>
          <pc:sldMk cId="1148357877" sldId="3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B94042-6A30-1742-AEB1-D600503F4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4D1401-952F-7A41-A114-2F038A7F0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A9D3-F18D-A84E-B588-B2928373947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814F97-F511-9A4C-A404-9F0FDC08A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13756-C15C-C44A-B437-C3E8753576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11BAD-38F2-F54A-818A-F90FF7D74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0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7F4F-961F-1847-95D8-A089CBDFD4A6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6728-0DED-B145-81B3-43060234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4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AC9B3-0844-B61C-F8CC-70D6C748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38858-1C6E-0A1E-76E9-68E2C30AD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533CF-EDE2-8C34-320A-05A66919B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69FC7-1C0A-142A-6143-04F6823CE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0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6e6cb3fd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6e6cb3fd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51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1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2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3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5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BD828-0331-B759-0EF0-F7085CFA6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83762-5073-10E3-1AEA-D98223651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5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4EE9FA-614D-5084-ED90-8068FB2D4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3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A7F86-8DB2-3DB9-61FF-93070461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6D37-B8D6-7447-1E08-92425EB0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83791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4EA14-EDCA-BED4-1F82-7FFC7EC59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E6CA-8651-B8DE-DFD4-A9799E67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EBFC7-AD6D-CF81-369F-20E33557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4FB17-61CA-2F97-4B9B-16182E6A5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6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11449050" cy="4260501"/>
          </a:xfrm>
        </p:spPr>
        <p:txBody>
          <a:bodyPr numCol="2" spcCol="432000"/>
          <a:lstStyle>
            <a:lvl1pPr marL="95250" indent="-95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3843C8-4713-2941-8030-FE347D5FC6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2288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6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3D33024-3BEE-1942-B817-4B31F605746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BED56CF-5F8D-3E48-A662-97CF203DEAA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E03B9B34-4EE3-2E44-985B-13185B62544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23475" y="1661111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394787E-3AC4-FA47-896C-C0FD64D9360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A6740ADD-9A1A-BB4C-B56D-5D84411AC94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311900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0FBDB4D-B5C7-454A-8293-4E50E4CE5CC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7801D6A8-CC29-2D47-8DDC-403782C6837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263900" y="1665288"/>
            <a:ext cx="828000" cy="82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F32ED-A9FB-26AB-7FEB-C073ADDA1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2CEEF-1794-1423-68C2-E7B8ED9EA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BBB3796C-8996-0142-80F8-6549AF2A5CC3}"/>
              </a:ext>
            </a:extLst>
          </p:cNvPr>
          <p:cNvSpPr>
            <a:spLocks/>
          </p:cNvSpPr>
          <p:nvPr userDrawn="1"/>
        </p:nvSpPr>
        <p:spPr>
          <a:xfrm>
            <a:off x="9263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916CE7C-7792-CC48-9A35-82088C05AE84}"/>
              </a:ext>
            </a:extLst>
          </p:cNvPr>
          <p:cNvSpPr>
            <a:spLocks/>
          </p:cNvSpPr>
          <p:nvPr userDrawn="1"/>
        </p:nvSpPr>
        <p:spPr>
          <a:xfrm>
            <a:off x="6311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9B813-6865-1D4C-810A-76F113B15D66}"/>
              </a:ext>
            </a:extLst>
          </p:cNvPr>
          <p:cNvSpPr>
            <a:spLocks/>
          </p:cNvSpPr>
          <p:nvPr userDrawn="1"/>
        </p:nvSpPr>
        <p:spPr>
          <a:xfrm>
            <a:off x="330601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C0865B3-18F6-E44E-94D8-ED2CF2E503C0}"/>
              </a:ext>
            </a:extLst>
          </p:cNvPr>
          <p:cNvSpPr>
            <a:spLocks/>
          </p:cNvSpPr>
          <p:nvPr userDrawn="1"/>
        </p:nvSpPr>
        <p:spPr>
          <a:xfrm>
            <a:off x="35326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CB53569-2884-7D40-A26C-D776DBBFFF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B30C852A-A3C2-0149-A043-D3A06C7FBB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6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82C5B3CA-9F80-584B-8B39-B606C5FD72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2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307C00B7-73AF-C041-B2D6-F970FC6C91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4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4C3AD7C3-62BC-8C4E-92F8-4C3D3633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368778AD-1633-6E4B-9118-C8B0358D7DD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6D230E78-5C39-2248-A246-FED2281A08C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82E2CC1-AF31-F441-AC43-4808B22093F0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83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E5A85E0E-59B5-5C4E-BE49-F93CA18D31C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71475" y="1665288"/>
            <a:ext cx="7561263" cy="42243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723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FC2A08D0-0B0F-D44B-840E-29CF542B0A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1475" y="1665288"/>
            <a:ext cx="7561263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033405"/>
            <a:ext cx="3600450" cy="1843520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3FD60A2-A2F5-6941-A74B-3696F4BFA9A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1900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36E88CE3-E5B0-0843-9CEB-0BB2C5C584E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1900" y="1665289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D659249-BA7D-EF4C-B672-A3A434300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2325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51A297B0-7B69-1D43-9576-CDC956088A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2325" y="1665289"/>
            <a:ext cx="1980000" cy="19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3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867767"/>
            <a:ext cx="3600450" cy="1009158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CF09E3E-68F3-2645-BC01-EEE5B38321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2288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2D436CBB-4408-3D43-9D26-4776E02569E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2288" y="1678755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2280414-05EC-2248-B3EE-62E4AA6E73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3101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66542E2-5BF2-7B4B-81B8-7A6399D0732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3101" y="1694587"/>
            <a:ext cx="2864094" cy="286409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3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33D84-3051-8D25-D016-AF83942FB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0A7E8-D8BB-55BE-9588-0990EF7B5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A705D-41C2-6B48-D5AB-FFEDD790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4A58B-8546-8FA4-14A6-BB59E0741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B4B41C-93F1-574C-09FB-2761E720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1CEF863-B379-A149-A1C8-226B25728F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7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42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F579E8C-0E43-B048-A26D-E563E6CB7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FA28CD-11A1-A643-A3BC-8A8FF7DFA3B6}"/>
              </a:ext>
            </a:extLst>
          </p:cNvPr>
          <p:cNvSpPr/>
          <p:nvPr userDrawn="1"/>
        </p:nvSpPr>
        <p:spPr>
          <a:xfrm>
            <a:off x="0" y="5876925"/>
            <a:ext cx="3327654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4375B7E-4A7B-714F-A9DF-5453D2F9E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B227138-729F-B342-9ED7-29D92EBE0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493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B50C2-6999-D757-C586-E0F4F4DAF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8349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5580063" cy="426050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F021722-232C-B046-B4A9-0B0E6A74E8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1629871"/>
            <a:ext cx="358775" cy="4260501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0951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 b="0"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6097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A7A6D-F8AA-9F6A-2932-0662630A5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5EF4B9-6CAD-AF45-2B36-ECF4A934A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7E41-EA35-9941-B8B6-3B61C218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707BA-6956-BB44-A4F9-D335B433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629871"/>
            <a:ext cx="11449050" cy="4260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6FAE8-A487-0743-8B24-9432C4FD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317307"/>
            <a:ext cx="27432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78B16-224A-4E82-29DC-1FB839B6940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1475" y="6254662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0" r:id="rId6"/>
    <p:sldLayoutId id="2147483658" r:id="rId7"/>
    <p:sldLayoutId id="2147483659" r:id="rId8"/>
    <p:sldLayoutId id="2147483660" r:id="rId9"/>
    <p:sldLayoutId id="2147483671" r:id="rId10"/>
    <p:sldLayoutId id="2147483668" r:id="rId11"/>
    <p:sldLayoutId id="2147483669" r:id="rId12"/>
    <p:sldLayoutId id="2147483670" r:id="rId13"/>
    <p:sldLayoutId id="2147483676" r:id="rId14"/>
    <p:sldLayoutId id="2147483677" r:id="rId15"/>
    <p:sldLayoutId id="2147483678" r:id="rId16"/>
    <p:sldLayoutId id="2147483653" r:id="rId17"/>
    <p:sldLayoutId id="2147483654" r:id="rId18"/>
    <p:sldLayoutId id="2147483674" r:id="rId19"/>
    <p:sldLayoutId id="2147483675" r:id="rId20"/>
    <p:sldLayoutId id="2147483655" r:id="rId21"/>
    <p:sldLayoutId id="2147483656" r:id="rId22"/>
    <p:sldLayoutId id="2147483665" r:id="rId23"/>
    <p:sldLayoutId id="2147483666" r:id="rId24"/>
    <p:sldLayoutId id="2147483657" r:id="rId25"/>
    <p:sldLayoutId id="2147483661" r:id="rId26"/>
    <p:sldLayoutId id="2147483662" r:id="rId27"/>
    <p:sldLayoutId id="2147483672" r:id="rId28"/>
    <p:sldLayoutId id="2147483667" r:id="rId29"/>
    <p:sldLayoutId id="2147483673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3702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pos="2502" userDrawn="1">
          <p15:clr>
            <a:srgbClr val="F26B43"/>
          </p15:clr>
        </p15:guide>
        <p15:guide id="12" pos="2729" userDrawn="1">
          <p15:clr>
            <a:srgbClr val="F26B43"/>
          </p15:clr>
        </p15:guide>
        <p15:guide id="13" pos="4997" userDrawn="1">
          <p15:clr>
            <a:srgbClr val="F26B43"/>
          </p15:clr>
        </p15:guide>
        <p15:guide id="14" pos="52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DC1F0D-BC56-DCBE-EF61-E91CCA000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5380" t="566" r="45380" b="566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F3530-92D3-7148-B6CA-4173925CD782}"/>
              </a:ext>
            </a:extLst>
          </p:cNvPr>
          <p:cNvSpPr/>
          <p:nvPr/>
        </p:nvSpPr>
        <p:spPr>
          <a:xfrm>
            <a:off x="-140049" y="0"/>
            <a:ext cx="6311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6A82DC-2D28-7949-84CA-E2D03449A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3" y="6117336"/>
            <a:ext cx="5431536" cy="1712890"/>
          </a:xfrm>
        </p:spPr>
        <p:txBody>
          <a:bodyPr/>
          <a:lstStyle/>
          <a:p>
            <a:r>
              <a:rPr lang="ru-RU" dirty="0"/>
              <a:t>Для поставщиков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541300-FE94-7045-94AC-9112DC997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6524" y="1452042"/>
            <a:ext cx="10872786" cy="227704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dirty="0"/>
            </a:br>
            <a:r>
              <a:rPr lang="ru-RU" sz="3200" dirty="0"/>
              <a:t>Мултон</a:t>
            </a:r>
            <a:r>
              <a:rPr lang="en-US" sz="3200" dirty="0"/>
              <a:t> </a:t>
            </a:r>
            <a:r>
              <a:rPr lang="ru-RU" sz="3200" dirty="0"/>
              <a:t>Партнерс 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Платежный календарь</a:t>
            </a:r>
            <a:br>
              <a:rPr lang="ru-RU" sz="3200" dirty="0"/>
            </a:br>
            <a:br>
              <a:rPr lang="ru-RU" sz="3200" dirty="0"/>
            </a:br>
            <a:r>
              <a:rPr lang="en-US" sz="8000" dirty="0"/>
              <a:t>202</a:t>
            </a:r>
            <a:r>
              <a:rPr lang="ru-RU" sz="8000" dirty="0"/>
              <a:t>6</a:t>
            </a:r>
            <a:endParaRPr lang="ru-RU" sz="8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EC8AA9-650B-5212-28A4-ED5FA365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9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Май</a:t>
            </a:r>
            <a:r>
              <a:rPr lang="en-US" sz="4400" b="0" dirty="0">
                <a:solidFill>
                  <a:schemeClr val="bg1"/>
                </a:solidFill>
              </a:rPr>
              <a:t> 05 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463A4346-B47A-5F60-131B-97792934D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354215"/>
              </p:ext>
            </p:extLst>
          </p:nvPr>
        </p:nvGraphicFramePr>
        <p:xfrm>
          <a:off x="615001" y="1747938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D9E0EC0E-7593-C671-807D-C15D7F1D7ADB}"/>
              </a:ext>
            </a:extLst>
          </p:cNvPr>
          <p:cNvSpPr/>
          <p:nvPr/>
        </p:nvSpPr>
        <p:spPr>
          <a:xfrm rot="10800000">
            <a:off x="2432536" y="40115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ED4827D4-05BD-3397-A182-5C387B1D0D05}"/>
              </a:ext>
            </a:extLst>
          </p:cNvPr>
          <p:cNvSpPr/>
          <p:nvPr/>
        </p:nvSpPr>
        <p:spPr>
          <a:xfrm rot="10800000">
            <a:off x="2432536" y="39543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92D2F04-A434-AA28-9D9B-5E4D5D453FD3}"/>
              </a:ext>
            </a:extLst>
          </p:cNvPr>
          <p:cNvSpPr/>
          <p:nvPr/>
        </p:nvSpPr>
        <p:spPr>
          <a:xfrm rot="10800000">
            <a:off x="2429371" y="478170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E6312774-7541-6F6C-9ED3-B8AE7523095C}"/>
              </a:ext>
            </a:extLst>
          </p:cNvPr>
          <p:cNvSpPr/>
          <p:nvPr/>
        </p:nvSpPr>
        <p:spPr>
          <a:xfrm rot="10800000">
            <a:off x="2429370" y="472872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7CA13B17-D788-24AF-30A5-C794645F68E2}"/>
              </a:ext>
            </a:extLst>
          </p:cNvPr>
          <p:cNvSpPr/>
          <p:nvPr/>
        </p:nvSpPr>
        <p:spPr>
          <a:xfrm rot="10800000">
            <a:off x="2432534" y="55439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8BD2110-BCF1-20E7-2FD6-14577C02B241}"/>
              </a:ext>
            </a:extLst>
          </p:cNvPr>
          <p:cNvSpPr/>
          <p:nvPr/>
        </p:nvSpPr>
        <p:spPr>
          <a:xfrm rot="10800000">
            <a:off x="2432536" y="54829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99A7DA77-BAF9-D645-ED7A-9E82A1156BA3}"/>
              </a:ext>
            </a:extLst>
          </p:cNvPr>
          <p:cNvSpPr/>
          <p:nvPr/>
        </p:nvSpPr>
        <p:spPr>
          <a:xfrm rot="10800000">
            <a:off x="615001" y="55439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19AA5266-F173-774E-BA68-18A4A5B8B636}"/>
              </a:ext>
            </a:extLst>
          </p:cNvPr>
          <p:cNvSpPr/>
          <p:nvPr/>
        </p:nvSpPr>
        <p:spPr>
          <a:xfrm rot="10800000">
            <a:off x="620081" y="477621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E653913-01F4-D790-4EE4-FA2A9F40FFB6}"/>
              </a:ext>
            </a:extLst>
          </p:cNvPr>
          <p:cNvGrpSpPr/>
          <p:nvPr/>
        </p:nvGrpSpPr>
        <p:grpSpPr>
          <a:xfrm>
            <a:off x="2429366" y="3180933"/>
            <a:ext cx="907378" cy="102749"/>
            <a:chOff x="2571943" y="4568202"/>
            <a:chExt cx="907378" cy="102749"/>
          </a:xfrm>
        </p:grpSpPr>
        <p:sp>
          <p:nvSpPr>
            <p:cNvPr id="17" name="Google Shape;122;p15">
              <a:extLst>
                <a:ext uri="{FF2B5EF4-FFF2-40B4-BE49-F238E27FC236}">
                  <a16:creationId xmlns:a16="http://schemas.microsoft.com/office/drawing/2014/main" id="{6E02E112-D771-8EB7-5573-A5F073D43843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122;p15">
              <a:extLst>
                <a:ext uri="{FF2B5EF4-FFF2-40B4-BE49-F238E27FC236}">
                  <a16:creationId xmlns:a16="http://schemas.microsoft.com/office/drawing/2014/main" id="{77383A9E-2A14-A59E-30B0-F9A105B81C0E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C77FB760-92C8-A8F5-B180-87E3D157CE74}"/>
              </a:ext>
            </a:extLst>
          </p:cNvPr>
          <p:cNvSpPr/>
          <p:nvPr/>
        </p:nvSpPr>
        <p:spPr>
          <a:xfrm rot="10800000">
            <a:off x="618702" y="325342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66DA2-C6C4-C135-8171-08A8E443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27" y="1707964"/>
            <a:ext cx="3959160" cy="229584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3C8EA593-4DDD-1318-DD8C-F60995432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515" y="6159429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Июнь</a:t>
            </a:r>
            <a:r>
              <a:rPr lang="en-US" sz="4400" b="0" dirty="0">
                <a:solidFill>
                  <a:schemeClr val="bg1"/>
                </a:solidFill>
              </a:rPr>
              <a:t> 06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8" name="Google Shape;731;p77">
            <a:extLst>
              <a:ext uri="{FF2B5EF4-FFF2-40B4-BE49-F238E27FC236}">
                <a16:creationId xmlns:a16="http://schemas.microsoft.com/office/drawing/2014/main" id="{AD11C616-FA39-483A-F7AC-99A683B26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656920"/>
              </p:ext>
            </p:extLst>
          </p:nvPr>
        </p:nvGraphicFramePr>
        <p:xfrm>
          <a:off x="480783" y="1184716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FA1A3F64-FC71-E354-322F-052AC31876EC}"/>
              </a:ext>
            </a:extLst>
          </p:cNvPr>
          <p:cNvSpPr/>
          <p:nvPr/>
        </p:nvSpPr>
        <p:spPr>
          <a:xfrm rot="10800000">
            <a:off x="2295531" y="34411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A8BF935C-741A-0C7F-F41B-AEE3F77181BA}"/>
              </a:ext>
            </a:extLst>
          </p:cNvPr>
          <p:cNvSpPr/>
          <p:nvPr/>
        </p:nvSpPr>
        <p:spPr>
          <a:xfrm rot="10800000">
            <a:off x="2295531" y="338397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22;p15">
            <a:extLst>
              <a:ext uri="{FF2B5EF4-FFF2-40B4-BE49-F238E27FC236}">
                <a16:creationId xmlns:a16="http://schemas.microsoft.com/office/drawing/2014/main" id="{F4CAFB83-0642-D1C0-90D0-6EF238D09ABE}"/>
              </a:ext>
            </a:extLst>
          </p:cNvPr>
          <p:cNvSpPr/>
          <p:nvPr/>
        </p:nvSpPr>
        <p:spPr>
          <a:xfrm rot="10800000">
            <a:off x="480783" y="42067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122;p15">
            <a:extLst>
              <a:ext uri="{FF2B5EF4-FFF2-40B4-BE49-F238E27FC236}">
                <a16:creationId xmlns:a16="http://schemas.microsoft.com/office/drawing/2014/main" id="{9D6EBF33-41DC-0032-C552-41C7A535760A}"/>
              </a:ext>
            </a:extLst>
          </p:cNvPr>
          <p:cNvSpPr/>
          <p:nvPr/>
        </p:nvSpPr>
        <p:spPr>
          <a:xfrm rot="10800000">
            <a:off x="2295531" y="266436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122;p15">
            <a:extLst>
              <a:ext uri="{FF2B5EF4-FFF2-40B4-BE49-F238E27FC236}">
                <a16:creationId xmlns:a16="http://schemas.microsoft.com/office/drawing/2014/main" id="{2A88792E-4F5D-1C66-1573-B2814946E5F6}"/>
              </a:ext>
            </a:extLst>
          </p:cNvPr>
          <p:cNvSpPr/>
          <p:nvPr/>
        </p:nvSpPr>
        <p:spPr>
          <a:xfrm rot="10800000">
            <a:off x="2295531" y="261016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22;p15">
            <a:extLst>
              <a:ext uri="{FF2B5EF4-FFF2-40B4-BE49-F238E27FC236}">
                <a16:creationId xmlns:a16="http://schemas.microsoft.com/office/drawing/2014/main" id="{D44D2D3F-04EA-83A7-D8CF-E94A3EDBC109}"/>
              </a:ext>
            </a:extLst>
          </p:cNvPr>
          <p:cNvSpPr/>
          <p:nvPr/>
        </p:nvSpPr>
        <p:spPr>
          <a:xfrm rot="10800000">
            <a:off x="480783" y="26661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122;p15">
            <a:extLst>
              <a:ext uri="{FF2B5EF4-FFF2-40B4-BE49-F238E27FC236}">
                <a16:creationId xmlns:a16="http://schemas.microsoft.com/office/drawing/2014/main" id="{22F11897-A875-1016-B9B7-FF7603D33D9F}"/>
              </a:ext>
            </a:extLst>
          </p:cNvPr>
          <p:cNvSpPr/>
          <p:nvPr/>
        </p:nvSpPr>
        <p:spPr>
          <a:xfrm rot="10800000">
            <a:off x="481697" y="3430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122;p15">
            <a:extLst>
              <a:ext uri="{FF2B5EF4-FFF2-40B4-BE49-F238E27FC236}">
                <a16:creationId xmlns:a16="http://schemas.microsoft.com/office/drawing/2014/main" id="{295DAB9A-A8F0-9B40-09CE-32A06F816213}"/>
              </a:ext>
            </a:extLst>
          </p:cNvPr>
          <p:cNvSpPr/>
          <p:nvPr/>
        </p:nvSpPr>
        <p:spPr>
          <a:xfrm rot="10800000">
            <a:off x="2295534" y="42067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122;p15">
            <a:extLst>
              <a:ext uri="{FF2B5EF4-FFF2-40B4-BE49-F238E27FC236}">
                <a16:creationId xmlns:a16="http://schemas.microsoft.com/office/drawing/2014/main" id="{2D8E4BE2-0D7F-A243-561E-13FA0DA939B0}"/>
              </a:ext>
            </a:extLst>
          </p:cNvPr>
          <p:cNvSpPr/>
          <p:nvPr/>
        </p:nvSpPr>
        <p:spPr>
          <a:xfrm rot="10800000">
            <a:off x="2295531" y="415375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37F87-89F7-563D-8DDB-246B88AE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86" y="1768276"/>
            <a:ext cx="3959160" cy="2295845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7316FC8D-851A-DEB7-A043-9D0A7BF5C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Июль</a:t>
            </a:r>
            <a:r>
              <a:rPr lang="en-US" sz="4400" b="0" dirty="0">
                <a:solidFill>
                  <a:schemeClr val="bg1"/>
                </a:solidFill>
              </a:rPr>
              <a:t> 07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4636BCB-5C26-D70B-2CDF-FFD30B406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92490724-8C77-396C-E630-21C4637B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186213"/>
              </p:ext>
            </p:extLst>
          </p:nvPr>
        </p:nvGraphicFramePr>
        <p:xfrm>
          <a:off x="571299" y="1758449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E54414C6-9C14-1EF4-CA33-65BF97E0EC94}"/>
              </a:ext>
            </a:extLst>
          </p:cNvPr>
          <p:cNvSpPr/>
          <p:nvPr/>
        </p:nvSpPr>
        <p:spPr>
          <a:xfrm rot="10800000">
            <a:off x="2388834" y="4016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CD40C0F0-E281-D90C-6E16-3CC7260A3CF3}"/>
              </a:ext>
            </a:extLst>
          </p:cNvPr>
          <p:cNvSpPr/>
          <p:nvPr/>
        </p:nvSpPr>
        <p:spPr>
          <a:xfrm rot="10800000">
            <a:off x="2388834" y="39592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3D0C0DA3-A1C0-EA84-B151-75BA137C22D6}"/>
              </a:ext>
            </a:extLst>
          </p:cNvPr>
          <p:cNvSpPr/>
          <p:nvPr/>
        </p:nvSpPr>
        <p:spPr>
          <a:xfrm rot="10800000">
            <a:off x="574086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C83BE6F-32DA-1276-93F3-02C8E1AEAC2C}"/>
              </a:ext>
            </a:extLst>
          </p:cNvPr>
          <p:cNvSpPr/>
          <p:nvPr/>
        </p:nvSpPr>
        <p:spPr>
          <a:xfrm rot="10800000">
            <a:off x="2388832" y="554879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F450E00C-FEDF-1DEC-CCF8-213D290BE87F}"/>
              </a:ext>
            </a:extLst>
          </p:cNvPr>
          <p:cNvSpPr/>
          <p:nvPr/>
        </p:nvSpPr>
        <p:spPr>
          <a:xfrm rot="10800000">
            <a:off x="2388834" y="54878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23B575B4-C4CE-D885-7F76-0B9F7B5893C0}"/>
              </a:ext>
            </a:extLst>
          </p:cNvPr>
          <p:cNvSpPr/>
          <p:nvPr/>
        </p:nvSpPr>
        <p:spPr>
          <a:xfrm rot="10800000">
            <a:off x="571299" y="554879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C5492D40-90EB-802F-2298-49B7D3C9DB6F}"/>
              </a:ext>
            </a:extLst>
          </p:cNvPr>
          <p:cNvSpPr/>
          <p:nvPr/>
        </p:nvSpPr>
        <p:spPr>
          <a:xfrm rot="10800000">
            <a:off x="2388834" y="32396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A593EC81-071C-18BD-5DB9-2EFF9B58CA83}"/>
              </a:ext>
            </a:extLst>
          </p:cNvPr>
          <p:cNvSpPr/>
          <p:nvPr/>
        </p:nvSpPr>
        <p:spPr>
          <a:xfrm rot="10800000">
            <a:off x="2388834" y="31755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03D6DF59-0894-E511-6CC7-C66C5ABAA714}"/>
              </a:ext>
            </a:extLst>
          </p:cNvPr>
          <p:cNvSpPr/>
          <p:nvPr/>
        </p:nvSpPr>
        <p:spPr>
          <a:xfrm rot="10800000">
            <a:off x="574086" y="3241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684E748B-A3D1-879A-F1A8-CA69D4A7235C}"/>
              </a:ext>
            </a:extLst>
          </p:cNvPr>
          <p:cNvSpPr/>
          <p:nvPr/>
        </p:nvSpPr>
        <p:spPr>
          <a:xfrm rot="10800000">
            <a:off x="575000" y="4014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4CC49BD3-12A8-EDE9-6C48-539ADBFED241}"/>
              </a:ext>
            </a:extLst>
          </p:cNvPr>
          <p:cNvSpPr/>
          <p:nvPr/>
        </p:nvSpPr>
        <p:spPr>
          <a:xfrm rot="10800000">
            <a:off x="2388834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93CC8B04-3D13-BAD0-B635-4D7CA3D4AC48}"/>
              </a:ext>
            </a:extLst>
          </p:cNvPr>
          <p:cNvSpPr/>
          <p:nvPr/>
        </p:nvSpPr>
        <p:spPr>
          <a:xfrm rot="10800000">
            <a:off x="2388428" y="472503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230F9-6D2D-BA7E-FD93-FFE108485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527" y="1840472"/>
            <a:ext cx="3959160" cy="2295845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E144A71-1A79-EE29-1A22-B597E969D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Август</a:t>
            </a:r>
            <a:r>
              <a:rPr lang="en-US" sz="4400" b="0" dirty="0">
                <a:solidFill>
                  <a:schemeClr val="bg1"/>
                </a:solidFill>
              </a:rPr>
              <a:t> 08        </a:t>
            </a:r>
            <a:r>
              <a:rPr lang="ru-RU" sz="4400" b="0" dirty="0">
                <a:solidFill>
                  <a:schemeClr val="bg1"/>
                </a:solidFill>
              </a:rPr>
              <a:t>  </a:t>
            </a:r>
            <a:r>
              <a:rPr lang="en-US" sz="4400" b="0" dirty="0">
                <a:solidFill>
                  <a:schemeClr val="bg1"/>
                </a:solidFill>
              </a:rPr>
              <a:t>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5" name="Google Shape;731;p77">
            <a:extLst>
              <a:ext uri="{FF2B5EF4-FFF2-40B4-BE49-F238E27FC236}">
                <a16:creationId xmlns:a16="http://schemas.microsoft.com/office/drawing/2014/main" id="{96E3893B-C661-62B4-FB3D-9BC7F24B4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769057"/>
              </p:ext>
            </p:extLst>
          </p:nvPr>
        </p:nvGraphicFramePr>
        <p:xfrm>
          <a:off x="574089" y="1664382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145FDA55-4A88-DCF3-8552-F4A93D5D16E7}"/>
              </a:ext>
            </a:extLst>
          </p:cNvPr>
          <p:cNvSpPr/>
          <p:nvPr/>
        </p:nvSpPr>
        <p:spPr>
          <a:xfrm rot="10800000">
            <a:off x="2388837" y="39277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0645E6BD-D342-FE00-C761-84EE4EB72587}"/>
              </a:ext>
            </a:extLst>
          </p:cNvPr>
          <p:cNvSpPr/>
          <p:nvPr/>
        </p:nvSpPr>
        <p:spPr>
          <a:xfrm rot="10800000">
            <a:off x="2388837" y="38705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824BD4B5-B7D0-EE14-CE2F-A1D607C2D2D0}"/>
              </a:ext>
            </a:extLst>
          </p:cNvPr>
          <p:cNvSpPr/>
          <p:nvPr/>
        </p:nvSpPr>
        <p:spPr>
          <a:xfrm rot="10800000">
            <a:off x="574089" y="4693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9D1FDEDA-E5C2-1E10-386D-36E3DC128C02}"/>
              </a:ext>
            </a:extLst>
          </p:cNvPr>
          <p:cNvSpPr/>
          <p:nvPr/>
        </p:nvSpPr>
        <p:spPr>
          <a:xfrm rot="10800000">
            <a:off x="2388835" y="54601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1BB4B42B-157C-2821-5DF9-AB5CE331FDFE}"/>
              </a:ext>
            </a:extLst>
          </p:cNvPr>
          <p:cNvSpPr/>
          <p:nvPr/>
        </p:nvSpPr>
        <p:spPr>
          <a:xfrm rot="10800000">
            <a:off x="2388837" y="53991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BB1E51A4-34B7-FDCB-2F82-1A2C78EB2C66}"/>
              </a:ext>
            </a:extLst>
          </p:cNvPr>
          <p:cNvSpPr/>
          <p:nvPr/>
        </p:nvSpPr>
        <p:spPr>
          <a:xfrm rot="10800000">
            <a:off x="571302" y="54601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920EF5B3-8A2E-D971-52B1-EA4155FDDF69}"/>
              </a:ext>
            </a:extLst>
          </p:cNvPr>
          <p:cNvSpPr/>
          <p:nvPr/>
        </p:nvSpPr>
        <p:spPr>
          <a:xfrm rot="10800000">
            <a:off x="2388837" y="315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B026983-B31B-B0EA-7073-3AC814B6192B}"/>
              </a:ext>
            </a:extLst>
          </p:cNvPr>
          <p:cNvSpPr/>
          <p:nvPr/>
        </p:nvSpPr>
        <p:spPr>
          <a:xfrm rot="10800000">
            <a:off x="2388837" y="30869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5130AF83-E955-2141-EF58-593DFDD66D50}"/>
              </a:ext>
            </a:extLst>
          </p:cNvPr>
          <p:cNvSpPr/>
          <p:nvPr/>
        </p:nvSpPr>
        <p:spPr>
          <a:xfrm rot="10800000">
            <a:off x="574089" y="31527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D02297E-AD65-9079-5F38-51B4DD14C7AF}"/>
              </a:ext>
            </a:extLst>
          </p:cNvPr>
          <p:cNvSpPr/>
          <p:nvPr/>
        </p:nvSpPr>
        <p:spPr>
          <a:xfrm rot="10800000">
            <a:off x="565672" y="392326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8DFA1EEF-A32E-B309-7CD1-D37F3926CA47}"/>
              </a:ext>
            </a:extLst>
          </p:cNvPr>
          <p:cNvSpPr/>
          <p:nvPr/>
        </p:nvSpPr>
        <p:spPr>
          <a:xfrm rot="10800000">
            <a:off x="2388837" y="47033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94A88B53-B0B7-3F45-DD1B-146340AED4C4}"/>
              </a:ext>
            </a:extLst>
          </p:cNvPr>
          <p:cNvSpPr/>
          <p:nvPr/>
        </p:nvSpPr>
        <p:spPr>
          <a:xfrm rot="10800000">
            <a:off x="2389982" y="46418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9D717-EF51-53AD-420B-3AD3A717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27" y="1768276"/>
            <a:ext cx="3959160" cy="2295845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sldjump"/>
            <a:extLst>
              <a:ext uri="{FF2B5EF4-FFF2-40B4-BE49-F238E27FC236}">
                <a16:creationId xmlns:a16="http://schemas.microsoft.com/office/drawing/2014/main" id="{2B5F8516-D78D-6A93-008F-7E1718917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Сентябрь</a:t>
            </a:r>
            <a:r>
              <a:rPr lang="en-US" sz="4400" b="0" dirty="0">
                <a:solidFill>
                  <a:schemeClr val="bg1"/>
                </a:solidFill>
              </a:rPr>
              <a:t> 09             </a:t>
            </a:r>
            <a:r>
              <a:rPr lang="ru-RU" sz="4400" b="0" dirty="0">
                <a:solidFill>
                  <a:schemeClr val="bg1"/>
                </a:solidFill>
              </a:rPr>
              <a:t>   </a:t>
            </a:r>
            <a:r>
              <a:rPr lang="en-US" sz="4400" b="0" dirty="0">
                <a:solidFill>
                  <a:schemeClr val="bg1"/>
                </a:solidFill>
              </a:rPr>
              <a:t>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849EA171-FD7D-8AB7-1B6C-21D7DC3FE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890421"/>
              </p:ext>
            </p:extLst>
          </p:nvPr>
        </p:nvGraphicFramePr>
        <p:xfrm>
          <a:off x="640858" y="1286862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A98BC1FF-8BEA-D358-83E1-1DE076DA044B}"/>
              </a:ext>
            </a:extLst>
          </p:cNvPr>
          <p:cNvSpPr/>
          <p:nvPr/>
        </p:nvSpPr>
        <p:spPr>
          <a:xfrm rot="10800000">
            <a:off x="2458393" y="355069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B03BE628-FA13-C131-794F-3EBF7A7E724D}"/>
              </a:ext>
            </a:extLst>
          </p:cNvPr>
          <p:cNvSpPr/>
          <p:nvPr/>
        </p:nvSpPr>
        <p:spPr>
          <a:xfrm rot="10800000">
            <a:off x="2458393" y="34935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D8418C68-CB9B-BFFB-22EF-4697D939C7E5}"/>
              </a:ext>
            </a:extLst>
          </p:cNvPr>
          <p:cNvSpPr/>
          <p:nvPr/>
        </p:nvSpPr>
        <p:spPr>
          <a:xfrm rot="10800000">
            <a:off x="643645" y="43163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6C9D2268-ED57-D1AA-2184-44CAB924DD29}"/>
              </a:ext>
            </a:extLst>
          </p:cNvPr>
          <p:cNvSpPr/>
          <p:nvPr/>
        </p:nvSpPr>
        <p:spPr>
          <a:xfrm rot="10800000">
            <a:off x="2455228" y="43208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DC50172-0D0D-DD27-2E47-60289AC190CB}"/>
              </a:ext>
            </a:extLst>
          </p:cNvPr>
          <p:cNvSpPr/>
          <p:nvPr/>
        </p:nvSpPr>
        <p:spPr>
          <a:xfrm rot="10800000">
            <a:off x="2455227" y="42678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CADE11A-EBB6-489E-68F1-5C2E01190824}"/>
              </a:ext>
            </a:extLst>
          </p:cNvPr>
          <p:cNvSpPr/>
          <p:nvPr/>
        </p:nvSpPr>
        <p:spPr>
          <a:xfrm rot="10800000">
            <a:off x="2458391" y="50831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46D4B24-7C39-696F-CDE5-26EE139DC532}"/>
              </a:ext>
            </a:extLst>
          </p:cNvPr>
          <p:cNvSpPr/>
          <p:nvPr/>
        </p:nvSpPr>
        <p:spPr>
          <a:xfrm rot="10800000">
            <a:off x="2458393" y="50221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D949875B-11F5-1338-758F-8847D5C90316}"/>
              </a:ext>
            </a:extLst>
          </p:cNvPr>
          <p:cNvSpPr/>
          <p:nvPr/>
        </p:nvSpPr>
        <p:spPr>
          <a:xfrm rot="10800000">
            <a:off x="640858" y="5083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2D52D65D-A130-73DA-A93A-D06AAC9FD505}"/>
              </a:ext>
            </a:extLst>
          </p:cNvPr>
          <p:cNvSpPr/>
          <p:nvPr/>
        </p:nvSpPr>
        <p:spPr>
          <a:xfrm rot="10800000">
            <a:off x="2458393" y="27739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DC2FE04E-7CFE-C09B-2B33-93E9A9D0CDFA}"/>
              </a:ext>
            </a:extLst>
          </p:cNvPr>
          <p:cNvSpPr/>
          <p:nvPr/>
        </p:nvSpPr>
        <p:spPr>
          <a:xfrm rot="10800000">
            <a:off x="2458393" y="27099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9F9F23B7-4007-5D20-A06A-44930AD823A0}"/>
              </a:ext>
            </a:extLst>
          </p:cNvPr>
          <p:cNvSpPr/>
          <p:nvPr/>
        </p:nvSpPr>
        <p:spPr>
          <a:xfrm rot="10800000">
            <a:off x="643645" y="277573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DA85AEF7-8457-B965-9EEE-1D4992BD429F}"/>
              </a:ext>
            </a:extLst>
          </p:cNvPr>
          <p:cNvSpPr/>
          <p:nvPr/>
        </p:nvSpPr>
        <p:spPr>
          <a:xfrm rot="10800000">
            <a:off x="644559" y="35351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C9C855D9-29D3-333D-1705-B2F39E17FE30}"/>
              </a:ext>
            </a:extLst>
          </p:cNvPr>
          <p:cNvSpPr/>
          <p:nvPr/>
        </p:nvSpPr>
        <p:spPr>
          <a:xfrm rot="10800000">
            <a:off x="2458390" y="58608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BA619C00-CBBB-9497-889B-C5236F69CA0F}"/>
              </a:ext>
            </a:extLst>
          </p:cNvPr>
          <p:cNvSpPr/>
          <p:nvPr/>
        </p:nvSpPr>
        <p:spPr>
          <a:xfrm rot="10800000">
            <a:off x="2458393" y="57973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32F6504B-F8C3-85CF-B693-57AF2BA97C93}"/>
              </a:ext>
            </a:extLst>
          </p:cNvPr>
          <p:cNvSpPr/>
          <p:nvPr/>
        </p:nvSpPr>
        <p:spPr>
          <a:xfrm rot="10800000">
            <a:off x="644559" y="58533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A38CD-4431-E77B-E591-7C03586F8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27" y="1831328"/>
            <a:ext cx="3959160" cy="2295845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id="{580BB1F6-229A-735A-A6D5-FBC5E9901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OCTOBER 10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A8D53798-957F-61C6-C086-F2DE010A3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41157"/>
              </p:ext>
            </p:extLst>
          </p:nvPr>
        </p:nvGraphicFramePr>
        <p:xfrm>
          <a:off x="543692" y="1620358"/>
          <a:ext cx="6351618" cy="38285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6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2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0BF4892-910E-5BD5-7D66-9DCA90C732CB}"/>
              </a:ext>
            </a:extLst>
          </p:cNvPr>
          <p:cNvSpPr/>
          <p:nvPr/>
        </p:nvSpPr>
        <p:spPr>
          <a:xfrm rot="10800000">
            <a:off x="2361227" y="389138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44FA401-4C99-FD0D-932A-79CDD62DDE19}"/>
              </a:ext>
            </a:extLst>
          </p:cNvPr>
          <p:cNvSpPr/>
          <p:nvPr/>
        </p:nvSpPr>
        <p:spPr>
          <a:xfrm rot="10800000">
            <a:off x="2361227" y="383424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B9F8800-5400-6553-CDB5-DA25CB0AD553}"/>
              </a:ext>
            </a:extLst>
          </p:cNvPr>
          <p:cNvSpPr/>
          <p:nvPr/>
        </p:nvSpPr>
        <p:spPr>
          <a:xfrm rot="10800000">
            <a:off x="546479" y="465701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F62CB21A-7A3F-0B9A-067B-353A68BDF9BD}"/>
              </a:ext>
            </a:extLst>
          </p:cNvPr>
          <p:cNvSpPr/>
          <p:nvPr/>
        </p:nvSpPr>
        <p:spPr>
          <a:xfrm rot="10800000">
            <a:off x="2358062" y="46615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CBBFFE1-DA17-1626-4049-5784611A8A20}"/>
              </a:ext>
            </a:extLst>
          </p:cNvPr>
          <p:cNvSpPr/>
          <p:nvPr/>
        </p:nvSpPr>
        <p:spPr>
          <a:xfrm rot="10800000">
            <a:off x="2358061" y="460858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D8FA377C-39B2-E2F5-F370-7D696861885B}"/>
              </a:ext>
            </a:extLst>
          </p:cNvPr>
          <p:cNvSpPr/>
          <p:nvPr/>
        </p:nvSpPr>
        <p:spPr>
          <a:xfrm rot="10800000">
            <a:off x="2361225" y="542379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1F44FE88-4C9F-4BDF-D0E5-990631EDE54B}"/>
              </a:ext>
            </a:extLst>
          </p:cNvPr>
          <p:cNvSpPr/>
          <p:nvPr/>
        </p:nvSpPr>
        <p:spPr>
          <a:xfrm rot="10800000">
            <a:off x="2361227" y="536284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3271A1FC-4CAD-58E1-D2EA-DD731EECB977}"/>
              </a:ext>
            </a:extLst>
          </p:cNvPr>
          <p:cNvSpPr/>
          <p:nvPr/>
        </p:nvSpPr>
        <p:spPr>
          <a:xfrm rot="10800000">
            <a:off x="543692" y="54237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95EB4AF7-4B25-A40D-47B1-7A426739F3B7}"/>
              </a:ext>
            </a:extLst>
          </p:cNvPr>
          <p:cNvSpPr/>
          <p:nvPr/>
        </p:nvSpPr>
        <p:spPr>
          <a:xfrm rot="10800000">
            <a:off x="2361227" y="31146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D4695394-E573-A0B2-F32C-BC81228FC5ED}"/>
              </a:ext>
            </a:extLst>
          </p:cNvPr>
          <p:cNvSpPr/>
          <p:nvPr/>
        </p:nvSpPr>
        <p:spPr>
          <a:xfrm rot="10800000">
            <a:off x="2358060" y="306705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AB4103BD-D620-D806-7620-5F2E6E3DC6E1}"/>
              </a:ext>
            </a:extLst>
          </p:cNvPr>
          <p:cNvSpPr/>
          <p:nvPr/>
        </p:nvSpPr>
        <p:spPr>
          <a:xfrm rot="10800000">
            <a:off x="546479" y="31164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191CC29E-DA3E-0283-30DA-70F0BA7C288D}"/>
              </a:ext>
            </a:extLst>
          </p:cNvPr>
          <p:cNvSpPr/>
          <p:nvPr/>
        </p:nvSpPr>
        <p:spPr>
          <a:xfrm rot="10800000">
            <a:off x="547393" y="388190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17C5A-7C78-FF08-C8AB-82A8A94A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27" y="1834298"/>
            <a:ext cx="3959160" cy="2295845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sldjump"/>
            <a:extLst>
              <a:ext uri="{FF2B5EF4-FFF2-40B4-BE49-F238E27FC236}">
                <a16:creationId xmlns:a16="http://schemas.microsoft.com/office/drawing/2014/main" id="{61213768-67C3-B46A-305B-CCD285483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Ноябрь</a:t>
            </a:r>
            <a:r>
              <a:rPr lang="en-US" sz="4400" b="0" dirty="0">
                <a:solidFill>
                  <a:schemeClr val="bg1"/>
                </a:solidFill>
              </a:rPr>
              <a:t> 11           </a:t>
            </a:r>
            <a:r>
              <a:rPr lang="ru-RU" sz="4400" b="0" dirty="0">
                <a:solidFill>
                  <a:schemeClr val="bg1"/>
                </a:solidFill>
              </a:rPr>
              <a:t>        </a:t>
            </a:r>
            <a:r>
              <a:rPr lang="en-US" sz="4400" b="0" dirty="0">
                <a:solidFill>
                  <a:schemeClr val="bg1"/>
                </a:solidFill>
              </a:rPr>
              <a:t>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9185DCFA-26C4-17AC-342B-8C59D8274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768560"/>
              </p:ext>
            </p:extLst>
          </p:nvPr>
        </p:nvGraphicFramePr>
        <p:xfrm>
          <a:off x="571302" y="166592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8519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5744F9C-051B-4FEE-03F4-547B70AA0CF3}"/>
              </a:ext>
            </a:extLst>
          </p:cNvPr>
          <p:cNvSpPr/>
          <p:nvPr/>
        </p:nvSpPr>
        <p:spPr>
          <a:xfrm rot="10800000">
            <a:off x="574089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8E00444-8A9B-1D0D-F636-5F84B7D338F3}"/>
              </a:ext>
            </a:extLst>
          </p:cNvPr>
          <p:cNvSpPr/>
          <p:nvPr/>
        </p:nvSpPr>
        <p:spPr>
          <a:xfrm rot="10800000">
            <a:off x="2385672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B3D6800B-6F1E-610B-FB55-C278FAFFAF14}"/>
              </a:ext>
            </a:extLst>
          </p:cNvPr>
          <p:cNvSpPr/>
          <p:nvPr/>
        </p:nvSpPr>
        <p:spPr>
          <a:xfrm rot="10800000">
            <a:off x="2385671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C9DC33C-9663-212B-0A32-947E4B4AFF29}"/>
              </a:ext>
            </a:extLst>
          </p:cNvPr>
          <p:cNvSpPr/>
          <p:nvPr/>
        </p:nvSpPr>
        <p:spPr>
          <a:xfrm rot="10800000">
            <a:off x="2388835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F38A0B35-59F0-E0C5-905C-FA25EE7EAF9D}"/>
              </a:ext>
            </a:extLst>
          </p:cNvPr>
          <p:cNvSpPr/>
          <p:nvPr/>
        </p:nvSpPr>
        <p:spPr>
          <a:xfrm rot="10800000">
            <a:off x="2388837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2D33A91D-C6C1-1DBF-61B5-EC9FA4638353}"/>
              </a:ext>
            </a:extLst>
          </p:cNvPr>
          <p:cNvSpPr/>
          <p:nvPr/>
        </p:nvSpPr>
        <p:spPr>
          <a:xfrm rot="10800000">
            <a:off x="571302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5A761DDD-4E36-C871-8BE4-A207DD375AFB}"/>
              </a:ext>
            </a:extLst>
          </p:cNvPr>
          <p:cNvSpPr/>
          <p:nvPr/>
        </p:nvSpPr>
        <p:spPr>
          <a:xfrm rot="10800000">
            <a:off x="3304158" y="315226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FDDD686-AB43-D28F-D3DB-D3748A53C6C6}"/>
              </a:ext>
            </a:extLst>
          </p:cNvPr>
          <p:cNvSpPr/>
          <p:nvPr/>
        </p:nvSpPr>
        <p:spPr>
          <a:xfrm rot="10800000">
            <a:off x="3304158" y="31012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E53BC67C-7F78-6B3E-ACDC-63DAB276386F}"/>
              </a:ext>
            </a:extLst>
          </p:cNvPr>
          <p:cNvSpPr/>
          <p:nvPr/>
        </p:nvSpPr>
        <p:spPr>
          <a:xfrm rot="10800000">
            <a:off x="571302" y="39208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494C6AD9-19E3-4BA3-496B-E04A156D8B38}"/>
              </a:ext>
            </a:extLst>
          </p:cNvPr>
          <p:cNvSpPr/>
          <p:nvPr/>
        </p:nvSpPr>
        <p:spPr>
          <a:xfrm rot="10800000">
            <a:off x="589082" y="3157588"/>
            <a:ext cx="88959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26919F4F-563D-FFCC-57DC-8A1A9EAE52E9}"/>
              </a:ext>
            </a:extLst>
          </p:cNvPr>
          <p:cNvSpPr/>
          <p:nvPr/>
        </p:nvSpPr>
        <p:spPr>
          <a:xfrm rot="10800000">
            <a:off x="2385260" y="39216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22;p15">
            <a:extLst>
              <a:ext uri="{FF2B5EF4-FFF2-40B4-BE49-F238E27FC236}">
                <a16:creationId xmlns:a16="http://schemas.microsoft.com/office/drawing/2014/main" id="{77A99935-4022-4FB9-FFAC-7D00A75751CB}"/>
              </a:ext>
            </a:extLst>
          </p:cNvPr>
          <p:cNvSpPr/>
          <p:nvPr/>
        </p:nvSpPr>
        <p:spPr>
          <a:xfrm rot="10800000">
            <a:off x="2385259" y="38686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DBB31-834C-6AD9-D5B8-125A08477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238" y="1831328"/>
            <a:ext cx="3959160" cy="229584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C8832612-917E-389F-E098-FABCD3005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BF7D-6D70-AA17-2646-E0717852E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7BF9C49D-A4D2-FC50-6D46-0DB819C880CB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AF1F2B8-AAAC-765E-F544-1B60550C0B93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Декабрь</a:t>
            </a:r>
            <a:r>
              <a:rPr lang="en-US" sz="4400" b="0" dirty="0">
                <a:solidFill>
                  <a:schemeClr val="bg1"/>
                </a:solidFill>
              </a:rPr>
              <a:t> 12           </a:t>
            </a:r>
            <a:r>
              <a:rPr lang="ru-RU" sz="4400" b="0" dirty="0">
                <a:solidFill>
                  <a:schemeClr val="bg1"/>
                </a:solidFill>
              </a:rPr>
              <a:t>    </a:t>
            </a:r>
            <a:r>
              <a:rPr lang="en-US" sz="4400" b="0" dirty="0">
                <a:solidFill>
                  <a:schemeClr val="bg1"/>
                </a:solidFill>
              </a:rPr>
              <a:t>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0FADEC62-2529-DDB6-5CAF-C117675DA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547306"/>
              </p:ext>
            </p:extLst>
          </p:nvPr>
        </p:nvGraphicFramePr>
        <p:xfrm>
          <a:off x="658553" y="1193464"/>
          <a:ext cx="6351618" cy="43467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39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43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81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    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CBC7BD0-CCD4-8AA3-1A18-DF1010AE5754}"/>
              </a:ext>
            </a:extLst>
          </p:cNvPr>
          <p:cNvSpPr/>
          <p:nvPr/>
        </p:nvSpPr>
        <p:spPr>
          <a:xfrm rot="10800000">
            <a:off x="2472343" y="4034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C9F6F271-B8B3-787A-41D0-DD448C9FD075}"/>
              </a:ext>
            </a:extLst>
          </p:cNvPr>
          <p:cNvSpPr/>
          <p:nvPr/>
        </p:nvSpPr>
        <p:spPr>
          <a:xfrm rot="10800000">
            <a:off x="2478972" y="337231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F4E606D6-25D1-5058-FA70-E3DEAE042363}"/>
              </a:ext>
            </a:extLst>
          </p:cNvPr>
          <p:cNvSpPr/>
          <p:nvPr/>
        </p:nvSpPr>
        <p:spPr>
          <a:xfrm rot="10800000">
            <a:off x="2478972" y="331384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952214FB-B5A7-1143-BF3D-734CCF09337F}"/>
              </a:ext>
            </a:extLst>
          </p:cNvPr>
          <p:cNvSpPr/>
          <p:nvPr/>
        </p:nvSpPr>
        <p:spPr>
          <a:xfrm rot="10800000">
            <a:off x="660762" y="263977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0DF27FBE-D3EB-044F-15E7-8833A6804EEB}"/>
              </a:ext>
            </a:extLst>
          </p:cNvPr>
          <p:cNvSpPr/>
          <p:nvPr/>
        </p:nvSpPr>
        <p:spPr>
          <a:xfrm rot="10800000">
            <a:off x="660623" y="403387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E5263C-546C-53A0-FC3A-F3FE8DFEED69}"/>
              </a:ext>
            </a:extLst>
          </p:cNvPr>
          <p:cNvSpPr/>
          <p:nvPr/>
        </p:nvSpPr>
        <p:spPr>
          <a:xfrm rot="10800000">
            <a:off x="2472894" y="397926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22;p15">
            <a:extLst>
              <a:ext uri="{FF2B5EF4-FFF2-40B4-BE49-F238E27FC236}">
                <a16:creationId xmlns:a16="http://schemas.microsoft.com/office/drawing/2014/main" id="{EA3697E6-831B-6059-6375-E099D6B2D1E9}"/>
              </a:ext>
            </a:extLst>
          </p:cNvPr>
          <p:cNvSpPr/>
          <p:nvPr/>
        </p:nvSpPr>
        <p:spPr>
          <a:xfrm rot="10800000">
            <a:off x="2478970" y="26368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122;p15">
            <a:extLst>
              <a:ext uri="{FF2B5EF4-FFF2-40B4-BE49-F238E27FC236}">
                <a16:creationId xmlns:a16="http://schemas.microsoft.com/office/drawing/2014/main" id="{4EB89D4E-140F-5A5D-7960-64E3F21C0E1E}"/>
              </a:ext>
            </a:extLst>
          </p:cNvPr>
          <p:cNvSpPr/>
          <p:nvPr/>
        </p:nvSpPr>
        <p:spPr>
          <a:xfrm rot="10800000">
            <a:off x="2478970" y="257703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DCAD10C1-C872-5DA2-8D1A-4D6F820C4729}"/>
              </a:ext>
            </a:extLst>
          </p:cNvPr>
          <p:cNvSpPr/>
          <p:nvPr/>
        </p:nvSpPr>
        <p:spPr>
          <a:xfrm rot="10800000">
            <a:off x="658553" y="335644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112054-92E4-BE54-DDAA-ECFE208DF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79" y="1455603"/>
            <a:ext cx="3959160" cy="229584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AA9BB2F6-D14A-A54F-9523-DC2FE2B16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626743" y="346201"/>
            <a:ext cx="10618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Payment Calendar</a:t>
            </a:r>
            <a:r>
              <a:rPr lang="en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</a:t>
            </a:r>
            <a:r>
              <a:rPr lang="ru-RU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2026</a:t>
            </a:r>
            <a:endParaRPr sz="2667" dirty="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06DFC17-7ECA-CC0E-31B5-258EAAE66C5E}"/>
              </a:ext>
            </a:extLst>
          </p:cNvPr>
          <p:cNvSpPr/>
          <p:nvPr/>
        </p:nvSpPr>
        <p:spPr>
          <a:xfrm>
            <a:off x="3976734" y="59232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60774-7392-D91A-58BD-78D3700B77C1}"/>
              </a:ext>
            </a:extLst>
          </p:cNvPr>
          <p:cNvSpPr txBox="1"/>
          <p:nvPr/>
        </p:nvSpPr>
        <p:spPr>
          <a:xfrm>
            <a:off x="8091522" y="5899509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Payment day for all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FA8E9-7442-A681-D841-E9AF0C1F9E0D}"/>
              </a:ext>
            </a:extLst>
          </p:cNvPr>
          <p:cNvSpPr txBox="1"/>
          <p:nvPr/>
        </p:nvSpPr>
        <p:spPr>
          <a:xfrm>
            <a:off x="8226387" y="5754359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BD246E-C82F-9D28-DA9E-6608A657258B}"/>
              </a:ext>
            </a:extLst>
          </p:cNvPr>
          <p:cNvSpPr txBox="1"/>
          <p:nvPr/>
        </p:nvSpPr>
        <p:spPr>
          <a:xfrm>
            <a:off x="8171907" y="5821134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CA73B-BC2B-EDE2-8BB8-17B573524AE4}"/>
              </a:ext>
            </a:extLst>
          </p:cNvPr>
          <p:cNvSpPr txBox="1"/>
          <p:nvPr/>
        </p:nvSpPr>
        <p:spPr>
          <a:xfrm>
            <a:off x="4368347" y="5902557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Payment day for  RUB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E5CCC-D27D-D6FE-E39F-04AAB7706F3A}"/>
              </a:ext>
            </a:extLst>
          </p:cNvPr>
          <p:cNvSpPr/>
          <p:nvPr/>
        </p:nvSpPr>
        <p:spPr>
          <a:xfrm rot="16200000">
            <a:off x="7824268" y="590269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0" name="Rectangle 13">
            <a:extLst>
              <a:ext uri="{FF2B5EF4-FFF2-40B4-BE49-F238E27FC236}">
                <a16:creationId xmlns:a16="http://schemas.microsoft.com/office/drawing/2014/main" id="{8E625CA9-1CC5-1128-21F0-AEDF8EBD0444}"/>
              </a:ext>
            </a:extLst>
          </p:cNvPr>
          <p:cNvSpPr/>
          <p:nvPr/>
        </p:nvSpPr>
        <p:spPr>
          <a:xfrm>
            <a:off x="10933043" y="1567973"/>
            <a:ext cx="213194" cy="156282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1" name="Picture 11">
            <a:extLst>
              <a:ext uri="{FF2B5EF4-FFF2-40B4-BE49-F238E27FC236}">
                <a16:creationId xmlns:a16="http://schemas.microsoft.com/office/drawing/2014/main" id="{83B0C093-7C59-D81A-D39F-4240E8A25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52" y="1576154"/>
            <a:ext cx="209422" cy="167537"/>
          </a:xfrm>
          <a:prstGeom prst="rect">
            <a:avLst/>
          </a:prstGeom>
        </p:spPr>
      </p:pic>
      <p:graphicFrame>
        <p:nvGraphicFramePr>
          <p:cNvPr id="1582" name="Google Shape;1454;p38">
            <a:extLst>
              <a:ext uri="{FF2B5EF4-FFF2-40B4-BE49-F238E27FC236}">
                <a16:creationId xmlns:a16="http://schemas.microsoft.com/office/drawing/2014/main" id="{0EDEAEB7-BF98-E24D-CED1-E9F221D18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422367"/>
              </p:ext>
            </p:extLst>
          </p:nvPr>
        </p:nvGraphicFramePr>
        <p:xfrm>
          <a:off x="9013208" y="2697032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3" name="Google Shape;1455;p38">
            <a:extLst>
              <a:ext uri="{FF2B5EF4-FFF2-40B4-BE49-F238E27FC236}">
                <a16:creationId xmlns:a16="http://schemas.microsoft.com/office/drawing/2014/main" id="{5C4708B7-F301-D90C-8FC1-1E438ECD8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596936"/>
              </p:ext>
            </p:extLst>
          </p:nvPr>
        </p:nvGraphicFramePr>
        <p:xfrm>
          <a:off x="3422243" y="4267071"/>
          <a:ext cx="2551969" cy="14852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4" name="Google Shape;1456;p38">
            <a:extLst>
              <a:ext uri="{FF2B5EF4-FFF2-40B4-BE49-F238E27FC236}">
                <a16:creationId xmlns:a16="http://schemas.microsoft.com/office/drawing/2014/main" id="{410E8ABD-7753-2629-FBD5-0EC5452E3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699278"/>
              </p:ext>
            </p:extLst>
          </p:nvPr>
        </p:nvGraphicFramePr>
        <p:xfrm>
          <a:off x="6212199" y="111137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5" name="Google Shape;1457;p38">
            <a:extLst>
              <a:ext uri="{FF2B5EF4-FFF2-40B4-BE49-F238E27FC236}">
                <a16:creationId xmlns:a16="http://schemas.microsoft.com/office/drawing/2014/main" id="{DAA6AB4C-E962-BFE9-011E-4E31AC084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64360"/>
              </p:ext>
            </p:extLst>
          </p:nvPr>
        </p:nvGraphicFramePr>
        <p:xfrm>
          <a:off x="626758" y="270576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6" name="Google Shape;1458;p38">
            <a:extLst>
              <a:ext uri="{FF2B5EF4-FFF2-40B4-BE49-F238E27FC236}">
                <a16:creationId xmlns:a16="http://schemas.microsoft.com/office/drawing/2014/main" id="{A7CA2143-9B62-A726-1750-AC6D859AA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674420"/>
              </p:ext>
            </p:extLst>
          </p:nvPr>
        </p:nvGraphicFramePr>
        <p:xfrm>
          <a:off x="632682" y="4302921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7" name="Google Shape;1459;p38">
            <a:extLst>
              <a:ext uri="{FF2B5EF4-FFF2-40B4-BE49-F238E27FC236}">
                <a16:creationId xmlns:a16="http://schemas.microsoft.com/office/drawing/2014/main" id="{A63C8CD6-37BB-C11B-3B8A-EBA243E2C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810928"/>
              </p:ext>
            </p:extLst>
          </p:nvPr>
        </p:nvGraphicFramePr>
        <p:xfrm>
          <a:off x="3433700" y="1111578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8" name="Google Shape;1460;p38">
            <a:extLst>
              <a:ext uri="{FF2B5EF4-FFF2-40B4-BE49-F238E27FC236}">
                <a16:creationId xmlns:a16="http://schemas.microsoft.com/office/drawing/2014/main" id="{E78B8B6A-C84F-FB8B-C542-3F9FFAD79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459"/>
              </p:ext>
            </p:extLst>
          </p:nvPr>
        </p:nvGraphicFramePr>
        <p:xfrm>
          <a:off x="6223647" y="27110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9" name="Google Shape;1462;p38">
            <a:extLst>
              <a:ext uri="{FF2B5EF4-FFF2-40B4-BE49-F238E27FC236}">
                <a16:creationId xmlns:a16="http://schemas.microsoft.com/office/drawing/2014/main" id="{BD49FF7B-B618-59B8-5A78-C0E490B269A8}"/>
              </a:ext>
            </a:extLst>
          </p:cNvPr>
          <p:cNvGraphicFramePr/>
          <p:nvPr/>
        </p:nvGraphicFramePr>
        <p:xfrm>
          <a:off x="9013207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0" name="Google Shape;1463;p38">
            <a:extLst>
              <a:ext uri="{FF2B5EF4-FFF2-40B4-BE49-F238E27FC236}">
                <a16:creationId xmlns:a16="http://schemas.microsoft.com/office/drawing/2014/main" id="{E778B2F9-374B-F724-F858-DBC09DB7B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492232"/>
              </p:ext>
            </p:extLst>
          </p:nvPr>
        </p:nvGraphicFramePr>
        <p:xfrm>
          <a:off x="3422243" y="270328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1" name="Google Shape;1454;p38">
            <a:extLst>
              <a:ext uri="{FF2B5EF4-FFF2-40B4-BE49-F238E27FC236}">
                <a16:creationId xmlns:a16="http://schemas.microsoft.com/office/drawing/2014/main" id="{51C692A2-828D-69FE-D05B-6EEF85A07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659653"/>
              </p:ext>
            </p:extLst>
          </p:nvPr>
        </p:nvGraphicFramePr>
        <p:xfrm>
          <a:off x="626743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lang="en-US" sz="1600" b="0" i="0" u="none" strike="noStrike" cap="none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2" name="Google Shape;1454;p38">
            <a:extLst>
              <a:ext uri="{FF2B5EF4-FFF2-40B4-BE49-F238E27FC236}">
                <a16:creationId xmlns:a16="http://schemas.microsoft.com/office/drawing/2014/main" id="{989D0FDC-5D98-6BCC-C37E-2A3F86B49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10915"/>
              </p:ext>
            </p:extLst>
          </p:nvPr>
        </p:nvGraphicFramePr>
        <p:xfrm>
          <a:off x="9013206" y="11047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3" name="Google Shape;1456;p38">
            <a:extLst>
              <a:ext uri="{FF2B5EF4-FFF2-40B4-BE49-F238E27FC236}">
                <a16:creationId xmlns:a16="http://schemas.microsoft.com/office/drawing/2014/main" id="{7F04581C-FD98-6923-3C6E-720171219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891034"/>
              </p:ext>
            </p:extLst>
          </p:nvPr>
        </p:nvGraphicFramePr>
        <p:xfrm>
          <a:off x="6211804" y="426914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96" name="Oval 17">
            <a:extLst>
              <a:ext uri="{FF2B5EF4-FFF2-40B4-BE49-F238E27FC236}">
                <a16:creationId xmlns:a16="http://schemas.microsoft.com/office/drawing/2014/main" id="{48D94984-B669-B2F8-BAF5-9E553C99B3F4}"/>
              </a:ext>
            </a:extLst>
          </p:cNvPr>
          <p:cNvSpPr/>
          <p:nvPr/>
        </p:nvSpPr>
        <p:spPr>
          <a:xfrm rot="16200000">
            <a:off x="1451578" y="18869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7" name="Oval 20">
            <a:extLst>
              <a:ext uri="{FF2B5EF4-FFF2-40B4-BE49-F238E27FC236}">
                <a16:creationId xmlns:a16="http://schemas.microsoft.com/office/drawing/2014/main" id="{C652F7D7-12A6-0814-AE85-663DC8DF4E1E}"/>
              </a:ext>
            </a:extLst>
          </p:cNvPr>
          <p:cNvSpPr/>
          <p:nvPr/>
        </p:nvSpPr>
        <p:spPr>
          <a:xfrm rot="16200000">
            <a:off x="1451088" y="205446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8" name="Oval 25">
            <a:extLst>
              <a:ext uri="{FF2B5EF4-FFF2-40B4-BE49-F238E27FC236}">
                <a16:creationId xmlns:a16="http://schemas.microsoft.com/office/drawing/2014/main" id="{06AEA876-AFF9-226B-1EFB-AFD5371D8F78}"/>
              </a:ext>
            </a:extLst>
          </p:cNvPr>
          <p:cNvSpPr/>
          <p:nvPr/>
        </p:nvSpPr>
        <p:spPr>
          <a:xfrm rot="16200000">
            <a:off x="1451579" y="223402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9" name="Rectangle: Diagonal Corners Rounded 26">
            <a:extLst>
              <a:ext uri="{FF2B5EF4-FFF2-40B4-BE49-F238E27FC236}">
                <a16:creationId xmlns:a16="http://schemas.microsoft.com/office/drawing/2014/main" id="{B2DA53D3-A024-59FA-C7CF-BC892F11933F}"/>
              </a:ext>
            </a:extLst>
          </p:cNvPr>
          <p:cNvSpPr/>
          <p:nvPr/>
        </p:nvSpPr>
        <p:spPr>
          <a:xfrm>
            <a:off x="672203" y="207355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0" name="Rectangle: Diagonal Corners Rounded 27">
            <a:extLst>
              <a:ext uri="{FF2B5EF4-FFF2-40B4-BE49-F238E27FC236}">
                <a16:creationId xmlns:a16="http://schemas.microsoft.com/office/drawing/2014/main" id="{D1F7B0B5-2B7F-85D9-95BA-10546A8D0E04}"/>
              </a:ext>
            </a:extLst>
          </p:cNvPr>
          <p:cNvSpPr/>
          <p:nvPr/>
        </p:nvSpPr>
        <p:spPr>
          <a:xfrm>
            <a:off x="668042" y="22492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1" name="Oval 32">
            <a:extLst>
              <a:ext uri="{FF2B5EF4-FFF2-40B4-BE49-F238E27FC236}">
                <a16:creationId xmlns:a16="http://schemas.microsoft.com/office/drawing/2014/main" id="{C7AC60A5-7D9B-2678-70C1-278F58C7103A}"/>
              </a:ext>
            </a:extLst>
          </p:cNvPr>
          <p:cNvSpPr/>
          <p:nvPr/>
        </p:nvSpPr>
        <p:spPr>
          <a:xfrm rot="16200000">
            <a:off x="4243005" y="17101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2" name="Oval 33">
            <a:extLst>
              <a:ext uri="{FF2B5EF4-FFF2-40B4-BE49-F238E27FC236}">
                <a16:creationId xmlns:a16="http://schemas.microsoft.com/office/drawing/2014/main" id="{6B8DB482-B593-0B20-ECA5-544EE3EB5705}"/>
              </a:ext>
            </a:extLst>
          </p:cNvPr>
          <p:cNvSpPr/>
          <p:nvPr/>
        </p:nvSpPr>
        <p:spPr>
          <a:xfrm rot="16200000">
            <a:off x="4243006" y="188063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3" name="Oval 34">
            <a:extLst>
              <a:ext uri="{FF2B5EF4-FFF2-40B4-BE49-F238E27FC236}">
                <a16:creationId xmlns:a16="http://schemas.microsoft.com/office/drawing/2014/main" id="{DF662399-02F8-DDC5-40DE-C660BA252747}"/>
              </a:ext>
            </a:extLst>
          </p:cNvPr>
          <p:cNvSpPr/>
          <p:nvPr/>
        </p:nvSpPr>
        <p:spPr>
          <a:xfrm rot="16200000">
            <a:off x="4242516" y="20481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4" name="Oval 35">
            <a:extLst>
              <a:ext uri="{FF2B5EF4-FFF2-40B4-BE49-F238E27FC236}">
                <a16:creationId xmlns:a16="http://schemas.microsoft.com/office/drawing/2014/main" id="{6C333F54-252B-6767-E963-EB9FD64C4BF9}"/>
              </a:ext>
            </a:extLst>
          </p:cNvPr>
          <p:cNvSpPr/>
          <p:nvPr/>
        </p:nvSpPr>
        <p:spPr>
          <a:xfrm rot="16200000">
            <a:off x="4243007" y="222774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5" name="Oval 40">
            <a:extLst>
              <a:ext uri="{FF2B5EF4-FFF2-40B4-BE49-F238E27FC236}">
                <a16:creationId xmlns:a16="http://schemas.microsoft.com/office/drawing/2014/main" id="{326D13F0-3DDC-8D18-21D3-49F0493B5CF2}"/>
              </a:ext>
            </a:extLst>
          </p:cNvPr>
          <p:cNvSpPr/>
          <p:nvPr/>
        </p:nvSpPr>
        <p:spPr>
          <a:xfrm rot="16200000">
            <a:off x="7048504" y="17175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6" name="Oval 41">
            <a:extLst>
              <a:ext uri="{FF2B5EF4-FFF2-40B4-BE49-F238E27FC236}">
                <a16:creationId xmlns:a16="http://schemas.microsoft.com/office/drawing/2014/main" id="{7B8660F1-92F5-F6F0-49C0-456D2A5505C6}"/>
              </a:ext>
            </a:extLst>
          </p:cNvPr>
          <p:cNvSpPr/>
          <p:nvPr/>
        </p:nvSpPr>
        <p:spPr>
          <a:xfrm rot="16200000">
            <a:off x="7048505" y="188803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7" name="Oval 42">
            <a:extLst>
              <a:ext uri="{FF2B5EF4-FFF2-40B4-BE49-F238E27FC236}">
                <a16:creationId xmlns:a16="http://schemas.microsoft.com/office/drawing/2014/main" id="{8E8F7925-72B2-0F13-0E11-9C86BBC698A6}"/>
              </a:ext>
            </a:extLst>
          </p:cNvPr>
          <p:cNvSpPr/>
          <p:nvPr/>
        </p:nvSpPr>
        <p:spPr>
          <a:xfrm rot="16200000">
            <a:off x="7048015" y="205557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8" name="Oval 43">
            <a:extLst>
              <a:ext uri="{FF2B5EF4-FFF2-40B4-BE49-F238E27FC236}">
                <a16:creationId xmlns:a16="http://schemas.microsoft.com/office/drawing/2014/main" id="{3AE0A636-665E-0F4F-0425-73771C657EF8}"/>
              </a:ext>
            </a:extLst>
          </p:cNvPr>
          <p:cNvSpPr/>
          <p:nvPr/>
        </p:nvSpPr>
        <p:spPr>
          <a:xfrm rot="16200000">
            <a:off x="7048506" y="223514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9" name="Oval 3">
            <a:extLst>
              <a:ext uri="{FF2B5EF4-FFF2-40B4-BE49-F238E27FC236}">
                <a16:creationId xmlns:a16="http://schemas.microsoft.com/office/drawing/2014/main" id="{B8EE7664-EE85-7CA9-5A7E-C133BC773305}"/>
              </a:ext>
            </a:extLst>
          </p:cNvPr>
          <p:cNvSpPr/>
          <p:nvPr/>
        </p:nvSpPr>
        <p:spPr>
          <a:xfrm rot="16200000">
            <a:off x="9835603" y="15562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0" name="Oval 4">
            <a:extLst>
              <a:ext uri="{FF2B5EF4-FFF2-40B4-BE49-F238E27FC236}">
                <a16:creationId xmlns:a16="http://schemas.microsoft.com/office/drawing/2014/main" id="{9F408212-123D-843C-3A9B-2ED21E1F6099}"/>
              </a:ext>
            </a:extLst>
          </p:cNvPr>
          <p:cNvSpPr/>
          <p:nvPr/>
        </p:nvSpPr>
        <p:spPr>
          <a:xfrm rot="16200000">
            <a:off x="9835604" y="172679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1" name="Oval 5">
            <a:extLst>
              <a:ext uri="{FF2B5EF4-FFF2-40B4-BE49-F238E27FC236}">
                <a16:creationId xmlns:a16="http://schemas.microsoft.com/office/drawing/2014/main" id="{4C5CC22C-5DBE-9897-CBF5-B34B909F39CC}"/>
              </a:ext>
            </a:extLst>
          </p:cNvPr>
          <p:cNvSpPr/>
          <p:nvPr/>
        </p:nvSpPr>
        <p:spPr>
          <a:xfrm rot="16200000">
            <a:off x="9835114" y="18943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2" name="Oval 7">
            <a:extLst>
              <a:ext uri="{FF2B5EF4-FFF2-40B4-BE49-F238E27FC236}">
                <a16:creationId xmlns:a16="http://schemas.microsoft.com/office/drawing/2014/main" id="{3EDF5A25-1EF3-0B4C-EF5C-C5D2FDB6A18F}"/>
              </a:ext>
            </a:extLst>
          </p:cNvPr>
          <p:cNvSpPr/>
          <p:nvPr/>
        </p:nvSpPr>
        <p:spPr>
          <a:xfrm rot="16200000">
            <a:off x="9835605" y="207389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3" name="Oval 46">
            <a:extLst>
              <a:ext uri="{FF2B5EF4-FFF2-40B4-BE49-F238E27FC236}">
                <a16:creationId xmlns:a16="http://schemas.microsoft.com/office/drawing/2014/main" id="{36731526-283B-7FAE-2402-A67132C3C6DA}"/>
              </a:ext>
            </a:extLst>
          </p:cNvPr>
          <p:cNvSpPr/>
          <p:nvPr/>
        </p:nvSpPr>
        <p:spPr>
          <a:xfrm rot="16200000">
            <a:off x="1452068" y="348959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4" name="Oval 47">
            <a:extLst>
              <a:ext uri="{FF2B5EF4-FFF2-40B4-BE49-F238E27FC236}">
                <a16:creationId xmlns:a16="http://schemas.microsoft.com/office/drawing/2014/main" id="{7138D492-5652-F6D5-4639-F187695976F6}"/>
              </a:ext>
            </a:extLst>
          </p:cNvPr>
          <p:cNvSpPr/>
          <p:nvPr/>
        </p:nvSpPr>
        <p:spPr>
          <a:xfrm rot="16200000">
            <a:off x="1452069" y="36601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5" name="Oval 48">
            <a:extLst>
              <a:ext uri="{FF2B5EF4-FFF2-40B4-BE49-F238E27FC236}">
                <a16:creationId xmlns:a16="http://schemas.microsoft.com/office/drawing/2014/main" id="{25D99850-DD12-A35F-3C5F-A81AE83EFF0C}"/>
              </a:ext>
            </a:extLst>
          </p:cNvPr>
          <p:cNvSpPr/>
          <p:nvPr/>
        </p:nvSpPr>
        <p:spPr>
          <a:xfrm rot="16200000">
            <a:off x="1449627" y="33186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6" name="Oval 51">
            <a:extLst>
              <a:ext uri="{FF2B5EF4-FFF2-40B4-BE49-F238E27FC236}">
                <a16:creationId xmlns:a16="http://schemas.microsoft.com/office/drawing/2014/main" id="{73768592-C13C-81CC-BF48-4F1EA962E2DF}"/>
              </a:ext>
            </a:extLst>
          </p:cNvPr>
          <p:cNvSpPr/>
          <p:nvPr/>
        </p:nvSpPr>
        <p:spPr>
          <a:xfrm rot="16200000">
            <a:off x="1449627" y="382764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7" name="Rectangle: Diagonal Corners Rounded 52">
            <a:extLst>
              <a:ext uri="{FF2B5EF4-FFF2-40B4-BE49-F238E27FC236}">
                <a16:creationId xmlns:a16="http://schemas.microsoft.com/office/drawing/2014/main" id="{8EC26EE7-BBA3-185F-97F2-E628B7C4D0E1}"/>
              </a:ext>
            </a:extLst>
          </p:cNvPr>
          <p:cNvSpPr/>
          <p:nvPr/>
        </p:nvSpPr>
        <p:spPr>
          <a:xfrm>
            <a:off x="668042" y="332990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8" name="Rectangle: Diagonal Corners Rounded 53">
            <a:extLst>
              <a:ext uri="{FF2B5EF4-FFF2-40B4-BE49-F238E27FC236}">
                <a16:creationId xmlns:a16="http://schemas.microsoft.com/office/drawing/2014/main" id="{1BD8F57C-5BEA-AA26-C8BF-C5C0D3BB84A1}"/>
              </a:ext>
            </a:extLst>
          </p:cNvPr>
          <p:cNvSpPr/>
          <p:nvPr/>
        </p:nvSpPr>
        <p:spPr>
          <a:xfrm>
            <a:off x="668041" y="350562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9" name="Rectangle: Diagonal Corners Rounded 54">
            <a:extLst>
              <a:ext uri="{FF2B5EF4-FFF2-40B4-BE49-F238E27FC236}">
                <a16:creationId xmlns:a16="http://schemas.microsoft.com/office/drawing/2014/main" id="{47D852FE-E784-9FB3-E34A-33674FA435DC}"/>
              </a:ext>
            </a:extLst>
          </p:cNvPr>
          <p:cNvSpPr/>
          <p:nvPr/>
        </p:nvSpPr>
        <p:spPr>
          <a:xfrm>
            <a:off x="668042" y="36736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0" name="Rectangle: Diagonal Corners Rounded 55">
            <a:extLst>
              <a:ext uri="{FF2B5EF4-FFF2-40B4-BE49-F238E27FC236}">
                <a16:creationId xmlns:a16="http://schemas.microsoft.com/office/drawing/2014/main" id="{92FECF50-C83A-B461-F064-F8E031CC198F}"/>
              </a:ext>
            </a:extLst>
          </p:cNvPr>
          <p:cNvSpPr/>
          <p:nvPr/>
        </p:nvSpPr>
        <p:spPr>
          <a:xfrm>
            <a:off x="668042" y="384177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1" name="Oval 57">
            <a:extLst>
              <a:ext uri="{FF2B5EF4-FFF2-40B4-BE49-F238E27FC236}">
                <a16:creationId xmlns:a16="http://schemas.microsoft.com/office/drawing/2014/main" id="{B72322EE-BA6F-550E-6D0B-3FDAC2518DF2}"/>
              </a:ext>
            </a:extLst>
          </p:cNvPr>
          <p:cNvSpPr/>
          <p:nvPr/>
        </p:nvSpPr>
        <p:spPr>
          <a:xfrm rot="16200000">
            <a:off x="4255708" y="33258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2" name="Rectangle: Diagonal Corners Rounded 58">
            <a:extLst>
              <a:ext uri="{FF2B5EF4-FFF2-40B4-BE49-F238E27FC236}">
                <a16:creationId xmlns:a16="http://schemas.microsoft.com/office/drawing/2014/main" id="{1EAD45F7-A6DA-F7F2-BD37-72C723DDCE77}"/>
              </a:ext>
            </a:extLst>
          </p:cNvPr>
          <p:cNvSpPr/>
          <p:nvPr/>
        </p:nvSpPr>
        <p:spPr>
          <a:xfrm>
            <a:off x="3477813" y="333073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3" name="Rectangle: Diagonal Corners Rounded 59">
            <a:extLst>
              <a:ext uri="{FF2B5EF4-FFF2-40B4-BE49-F238E27FC236}">
                <a16:creationId xmlns:a16="http://schemas.microsoft.com/office/drawing/2014/main" id="{D6FF2B15-E6B7-9597-AACC-3F3E0578A044}"/>
              </a:ext>
            </a:extLst>
          </p:cNvPr>
          <p:cNvSpPr/>
          <p:nvPr/>
        </p:nvSpPr>
        <p:spPr>
          <a:xfrm>
            <a:off x="3477815" y="35043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4" name="Oval 60">
            <a:extLst>
              <a:ext uri="{FF2B5EF4-FFF2-40B4-BE49-F238E27FC236}">
                <a16:creationId xmlns:a16="http://schemas.microsoft.com/office/drawing/2014/main" id="{3A1997F5-9CFF-D12F-21BC-1F7651873F9C}"/>
              </a:ext>
            </a:extLst>
          </p:cNvPr>
          <p:cNvSpPr/>
          <p:nvPr/>
        </p:nvSpPr>
        <p:spPr>
          <a:xfrm rot="16200000">
            <a:off x="4253332" y="350253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8" name="Oval 1409">
            <a:extLst>
              <a:ext uri="{FF2B5EF4-FFF2-40B4-BE49-F238E27FC236}">
                <a16:creationId xmlns:a16="http://schemas.microsoft.com/office/drawing/2014/main" id="{C9899AC7-07B9-E3A1-53AD-1D74B709C0FC}"/>
              </a:ext>
            </a:extLst>
          </p:cNvPr>
          <p:cNvSpPr/>
          <p:nvPr/>
        </p:nvSpPr>
        <p:spPr>
          <a:xfrm rot="16200000">
            <a:off x="4247099" y="315528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9" name="Rectangle: Diagonal Corners Rounded 1417">
            <a:extLst>
              <a:ext uri="{FF2B5EF4-FFF2-40B4-BE49-F238E27FC236}">
                <a16:creationId xmlns:a16="http://schemas.microsoft.com/office/drawing/2014/main" id="{193E1B94-9181-C97C-27D3-F1EF8FA941B2}"/>
              </a:ext>
            </a:extLst>
          </p:cNvPr>
          <p:cNvSpPr/>
          <p:nvPr/>
        </p:nvSpPr>
        <p:spPr>
          <a:xfrm>
            <a:off x="6258079" y="334490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0" name="Rectangle: Diagonal Corners Rounded 1418">
            <a:extLst>
              <a:ext uri="{FF2B5EF4-FFF2-40B4-BE49-F238E27FC236}">
                <a16:creationId xmlns:a16="http://schemas.microsoft.com/office/drawing/2014/main" id="{52B50A23-507B-FA39-7289-AE148623E405}"/>
              </a:ext>
            </a:extLst>
          </p:cNvPr>
          <p:cNvSpPr/>
          <p:nvPr/>
        </p:nvSpPr>
        <p:spPr>
          <a:xfrm>
            <a:off x="6258080" y="351298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1" name="Rectangle: Diagonal Corners Rounded 1419">
            <a:extLst>
              <a:ext uri="{FF2B5EF4-FFF2-40B4-BE49-F238E27FC236}">
                <a16:creationId xmlns:a16="http://schemas.microsoft.com/office/drawing/2014/main" id="{DA10DF17-0236-D84A-FFC6-D41399B9F88F}"/>
              </a:ext>
            </a:extLst>
          </p:cNvPr>
          <p:cNvSpPr/>
          <p:nvPr/>
        </p:nvSpPr>
        <p:spPr>
          <a:xfrm>
            <a:off x="6258080" y="36810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2" name="Rectangle: Diagonal Corners Rounded 1420">
            <a:extLst>
              <a:ext uri="{FF2B5EF4-FFF2-40B4-BE49-F238E27FC236}">
                <a16:creationId xmlns:a16="http://schemas.microsoft.com/office/drawing/2014/main" id="{49CEA0B6-8191-80DD-841A-B921BAEF3D9A}"/>
              </a:ext>
            </a:extLst>
          </p:cNvPr>
          <p:cNvSpPr/>
          <p:nvPr/>
        </p:nvSpPr>
        <p:spPr>
          <a:xfrm>
            <a:off x="6266510" y="386342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3" name="Rectangle: Diagonal Corners Rounded 1421">
            <a:extLst>
              <a:ext uri="{FF2B5EF4-FFF2-40B4-BE49-F238E27FC236}">
                <a16:creationId xmlns:a16="http://schemas.microsoft.com/office/drawing/2014/main" id="{75D6F085-F467-57BD-8661-1A904E8B37B0}"/>
              </a:ext>
            </a:extLst>
          </p:cNvPr>
          <p:cNvSpPr/>
          <p:nvPr/>
        </p:nvSpPr>
        <p:spPr>
          <a:xfrm>
            <a:off x="6258080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5" name="Rectangle: Diagonal Corners Rounded 1423">
            <a:extLst>
              <a:ext uri="{FF2B5EF4-FFF2-40B4-BE49-F238E27FC236}">
                <a16:creationId xmlns:a16="http://schemas.microsoft.com/office/drawing/2014/main" id="{58197B3B-9B5D-B8C9-6621-C2AE47BE4C7B}"/>
              </a:ext>
            </a:extLst>
          </p:cNvPr>
          <p:cNvSpPr/>
          <p:nvPr/>
        </p:nvSpPr>
        <p:spPr>
          <a:xfrm>
            <a:off x="6258080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6" name="Rectangle: Diagonal Corners Rounded 1424">
            <a:extLst>
              <a:ext uri="{FF2B5EF4-FFF2-40B4-BE49-F238E27FC236}">
                <a16:creationId xmlns:a16="http://schemas.microsoft.com/office/drawing/2014/main" id="{16ECD8E0-0EC7-EEEA-F157-A332F8B84856}"/>
              </a:ext>
            </a:extLst>
          </p:cNvPr>
          <p:cNvSpPr/>
          <p:nvPr/>
        </p:nvSpPr>
        <p:spPr>
          <a:xfrm>
            <a:off x="6258080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7" name="Rectangle: Diagonal Corners Rounded 1426">
            <a:extLst>
              <a:ext uri="{FF2B5EF4-FFF2-40B4-BE49-F238E27FC236}">
                <a16:creationId xmlns:a16="http://schemas.microsoft.com/office/drawing/2014/main" id="{C349317A-0342-0473-0A94-ED56756FC118}"/>
              </a:ext>
            </a:extLst>
          </p:cNvPr>
          <p:cNvSpPr/>
          <p:nvPr/>
        </p:nvSpPr>
        <p:spPr>
          <a:xfrm>
            <a:off x="3483447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" name="Rectangle: Diagonal Corners Rounded 1427">
            <a:extLst>
              <a:ext uri="{FF2B5EF4-FFF2-40B4-BE49-F238E27FC236}">
                <a16:creationId xmlns:a16="http://schemas.microsoft.com/office/drawing/2014/main" id="{7B104195-6B13-5BC5-D082-69E9EB4A961D}"/>
              </a:ext>
            </a:extLst>
          </p:cNvPr>
          <p:cNvSpPr/>
          <p:nvPr/>
        </p:nvSpPr>
        <p:spPr>
          <a:xfrm>
            <a:off x="3483446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" name="Rectangle: Diagonal Corners Rounded 1428">
            <a:extLst>
              <a:ext uri="{FF2B5EF4-FFF2-40B4-BE49-F238E27FC236}">
                <a16:creationId xmlns:a16="http://schemas.microsoft.com/office/drawing/2014/main" id="{AE2C3E6C-AB2B-3690-214A-776E4AB8CCC9}"/>
              </a:ext>
            </a:extLst>
          </p:cNvPr>
          <p:cNvSpPr/>
          <p:nvPr/>
        </p:nvSpPr>
        <p:spPr>
          <a:xfrm>
            <a:off x="3483447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1" name="Oval 1430">
            <a:extLst>
              <a:ext uri="{FF2B5EF4-FFF2-40B4-BE49-F238E27FC236}">
                <a16:creationId xmlns:a16="http://schemas.microsoft.com/office/drawing/2014/main" id="{B0830C2E-5FF1-D95A-3521-42E1EE8E8789}"/>
              </a:ext>
            </a:extLst>
          </p:cNvPr>
          <p:cNvSpPr/>
          <p:nvPr/>
        </p:nvSpPr>
        <p:spPr>
          <a:xfrm rot="16200000">
            <a:off x="7048505" y="315749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2" name="Oval 1431">
            <a:extLst>
              <a:ext uri="{FF2B5EF4-FFF2-40B4-BE49-F238E27FC236}">
                <a16:creationId xmlns:a16="http://schemas.microsoft.com/office/drawing/2014/main" id="{39B671F0-587D-6377-7E6A-FCC14F9A1DC9}"/>
              </a:ext>
            </a:extLst>
          </p:cNvPr>
          <p:cNvSpPr/>
          <p:nvPr/>
        </p:nvSpPr>
        <p:spPr>
          <a:xfrm rot="16200000">
            <a:off x="7048506" y="332800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3" name="Oval 1432">
            <a:extLst>
              <a:ext uri="{FF2B5EF4-FFF2-40B4-BE49-F238E27FC236}">
                <a16:creationId xmlns:a16="http://schemas.microsoft.com/office/drawing/2014/main" id="{7F377C25-273F-A92C-B3A7-ABFDA9C14A22}"/>
              </a:ext>
            </a:extLst>
          </p:cNvPr>
          <p:cNvSpPr/>
          <p:nvPr/>
        </p:nvSpPr>
        <p:spPr>
          <a:xfrm rot="16200000">
            <a:off x="7048016" y="349554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4" name="Oval 1433">
            <a:extLst>
              <a:ext uri="{FF2B5EF4-FFF2-40B4-BE49-F238E27FC236}">
                <a16:creationId xmlns:a16="http://schemas.microsoft.com/office/drawing/2014/main" id="{4701BA9C-2533-7B14-DB07-368C26788F9C}"/>
              </a:ext>
            </a:extLst>
          </p:cNvPr>
          <p:cNvSpPr/>
          <p:nvPr/>
        </p:nvSpPr>
        <p:spPr>
          <a:xfrm rot="16200000">
            <a:off x="7048507" y="367511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5" name="Oval 1434">
            <a:extLst>
              <a:ext uri="{FF2B5EF4-FFF2-40B4-BE49-F238E27FC236}">
                <a16:creationId xmlns:a16="http://schemas.microsoft.com/office/drawing/2014/main" id="{10AE0A13-671F-77C5-AE42-A3792A399C90}"/>
              </a:ext>
            </a:extLst>
          </p:cNvPr>
          <p:cNvSpPr/>
          <p:nvPr/>
        </p:nvSpPr>
        <p:spPr>
          <a:xfrm rot="16200000">
            <a:off x="7047401" y="38456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6" name="Rectangle: Diagonal Corners Rounded 1439">
            <a:extLst>
              <a:ext uri="{FF2B5EF4-FFF2-40B4-BE49-F238E27FC236}">
                <a16:creationId xmlns:a16="http://schemas.microsoft.com/office/drawing/2014/main" id="{20A3ED16-3240-606E-1E37-F314F8F16D11}"/>
              </a:ext>
            </a:extLst>
          </p:cNvPr>
          <p:cNvSpPr/>
          <p:nvPr/>
        </p:nvSpPr>
        <p:spPr>
          <a:xfrm>
            <a:off x="9059599" y="33151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7" name="Rectangle: Diagonal Corners Rounded 1440">
            <a:extLst>
              <a:ext uri="{FF2B5EF4-FFF2-40B4-BE49-F238E27FC236}">
                <a16:creationId xmlns:a16="http://schemas.microsoft.com/office/drawing/2014/main" id="{CB2FA06D-21DC-A9EB-38E6-D31C7D9CEECA}"/>
              </a:ext>
            </a:extLst>
          </p:cNvPr>
          <p:cNvSpPr/>
          <p:nvPr/>
        </p:nvSpPr>
        <p:spPr>
          <a:xfrm>
            <a:off x="9059598" y="349088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8" name="Rectangle: Diagonal Corners Rounded 1441">
            <a:extLst>
              <a:ext uri="{FF2B5EF4-FFF2-40B4-BE49-F238E27FC236}">
                <a16:creationId xmlns:a16="http://schemas.microsoft.com/office/drawing/2014/main" id="{E86165A3-2C41-DF46-858B-C701A4F669D0}"/>
              </a:ext>
            </a:extLst>
          </p:cNvPr>
          <p:cNvSpPr/>
          <p:nvPr/>
        </p:nvSpPr>
        <p:spPr>
          <a:xfrm>
            <a:off x="9059599" y="36589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9" name="Rectangle: Diagonal Corners Rounded 1442">
            <a:extLst>
              <a:ext uri="{FF2B5EF4-FFF2-40B4-BE49-F238E27FC236}">
                <a16:creationId xmlns:a16="http://schemas.microsoft.com/office/drawing/2014/main" id="{5D9ADDD8-B3AA-A978-F4DC-242F38D318FC}"/>
              </a:ext>
            </a:extLst>
          </p:cNvPr>
          <p:cNvSpPr/>
          <p:nvPr/>
        </p:nvSpPr>
        <p:spPr>
          <a:xfrm>
            <a:off x="9059599" y="382703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0" name="Oval 1443">
            <a:extLst>
              <a:ext uri="{FF2B5EF4-FFF2-40B4-BE49-F238E27FC236}">
                <a16:creationId xmlns:a16="http://schemas.microsoft.com/office/drawing/2014/main" id="{B0609943-CA47-BE40-091E-9C229B3C5C0E}"/>
              </a:ext>
            </a:extLst>
          </p:cNvPr>
          <p:cNvSpPr/>
          <p:nvPr/>
        </p:nvSpPr>
        <p:spPr>
          <a:xfrm rot="16200000">
            <a:off x="9835604" y="331820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1" name="Oval 1444">
            <a:extLst>
              <a:ext uri="{FF2B5EF4-FFF2-40B4-BE49-F238E27FC236}">
                <a16:creationId xmlns:a16="http://schemas.microsoft.com/office/drawing/2014/main" id="{B87E3F2A-2C55-E34E-E660-1658B06F7315}"/>
              </a:ext>
            </a:extLst>
          </p:cNvPr>
          <p:cNvSpPr/>
          <p:nvPr/>
        </p:nvSpPr>
        <p:spPr>
          <a:xfrm rot="16200000">
            <a:off x="9835605" y="34887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2" name="Oval 1445">
            <a:extLst>
              <a:ext uri="{FF2B5EF4-FFF2-40B4-BE49-F238E27FC236}">
                <a16:creationId xmlns:a16="http://schemas.microsoft.com/office/drawing/2014/main" id="{94314008-62E6-3A7D-8B8A-CFA4249EC85F}"/>
              </a:ext>
            </a:extLst>
          </p:cNvPr>
          <p:cNvSpPr/>
          <p:nvPr/>
        </p:nvSpPr>
        <p:spPr>
          <a:xfrm rot="16200000">
            <a:off x="9835115" y="365625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3" name="Oval 1446">
            <a:extLst>
              <a:ext uri="{FF2B5EF4-FFF2-40B4-BE49-F238E27FC236}">
                <a16:creationId xmlns:a16="http://schemas.microsoft.com/office/drawing/2014/main" id="{ED7C30E0-59C8-D1BE-1E24-E03BE921EA8F}"/>
              </a:ext>
            </a:extLst>
          </p:cNvPr>
          <p:cNvSpPr/>
          <p:nvPr/>
        </p:nvSpPr>
        <p:spPr>
          <a:xfrm rot="16200000">
            <a:off x="9835606" y="38358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4" name="Rectangle: Diagonal Corners Rounded 1447">
            <a:extLst>
              <a:ext uri="{FF2B5EF4-FFF2-40B4-BE49-F238E27FC236}">
                <a16:creationId xmlns:a16="http://schemas.microsoft.com/office/drawing/2014/main" id="{7C17DF0B-1BFF-C536-62A5-EA2E73DE8A5D}"/>
              </a:ext>
            </a:extLst>
          </p:cNvPr>
          <p:cNvSpPr/>
          <p:nvPr/>
        </p:nvSpPr>
        <p:spPr>
          <a:xfrm>
            <a:off x="679749" y="49297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5" name="Rectangle: Diagonal Corners Rounded 1448">
            <a:extLst>
              <a:ext uri="{FF2B5EF4-FFF2-40B4-BE49-F238E27FC236}">
                <a16:creationId xmlns:a16="http://schemas.microsoft.com/office/drawing/2014/main" id="{F02762A6-B2B9-9E0D-966D-3B7520E726AE}"/>
              </a:ext>
            </a:extLst>
          </p:cNvPr>
          <p:cNvSpPr/>
          <p:nvPr/>
        </p:nvSpPr>
        <p:spPr>
          <a:xfrm>
            <a:off x="679748" y="510548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6" name="Rectangle: Diagonal Corners Rounded 1449">
            <a:extLst>
              <a:ext uri="{FF2B5EF4-FFF2-40B4-BE49-F238E27FC236}">
                <a16:creationId xmlns:a16="http://schemas.microsoft.com/office/drawing/2014/main" id="{7D7D3540-8009-E9C9-045B-53A108ABA67D}"/>
              </a:ext>
            </a:extLst>
          </p:cNvPr>
          <p:cNvSpPr/>
          <p:nvPr/>
        </p:nvSpPr>
        <p:spPr>
          <a:xfrm>
            <a:off x="679749" y="527356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7" name="Rectangle: Diagonal Corners Rounded 1450">
            <a:extLst>
              <a:ext uri="{FF2B5EF4-FFF2-40B4-BE49-F238E27FC236}">
                <a16:creationId xmlns:a16="http://schemas.microsoft.com/office/drawing/2014/main" id="{E93EED97-40D2-5ECE-DDA2-8A8C7DA9DE7C}"/>
              </a:ext>
            </a:extLst>
          </p:cNvPr>
          <p:cNvSpPr/>
          <p:nvPr/>
        </p:nvSpPr>
        <p:spPr>
          <a:xfrm>
            <a:off x="679749" y="544163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8" name="Rectangle: Diagonal Corners Rounded 1451">
            <a:extLst>
              <a:ext uri="{FF2B5EF4-FFF2-40B4-BE49-F238E27FC236}">
                <a16:creationId xmlns:a16="http://schemas.microsoft.com/office/drawing/2014/main" id="{B7F13E48-5544-18F2-255A-EE06B892FCC4}"/>
              </a:ext>
            </a:extLst>
          </p:cNvPr>
          <p:cNvSpPr/>
          <p:nvPr/>
        </p:nvSpPr>
        <p:spPr>
          <a:xfrm>
            <a:off x="9053247" y="400926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9" name="Oval 1460">
            <a:extLst>
              <a:ext uri="{FF2B5EF4-FFF2-40B4-BE49-F238E27FC236}">
                <a16:creationId xmlns:a16="http://schemas.microsoft.com/office/drawing/2014/main" id="{FCF67484-4A03-46AA-A6AE-1C9826FA4EDB}"/>
              </a:ext>
            </a:extLst>
          </p:cNvPr>
          <p:cNvSpPr/>
          <p:nvPr/>
        </p:nvSpPr>
        <p:spPr>
          <a:xfrm rot="16200000">
            <a:off x="1449625" y="493738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0" name="Oval 1463">
            <a:extLst>
              <a:ext uri="{FF2B5EF4-FFF2-40B4-BE49-F238E27FC236}">
                <a16:creationId xmlns:a16="http://schemas.microsoft.com/office/drawing/2014/main" id="{17CB8F06-8965-C52B-03E0-1D8E2C475420}"/>
              </a:ext>
            </a:extLst>
          </p:cNvPr>
          <p:cNvSpPr/>
          <p:nvPr/>
        </p:nvSpPr>
        <p:spPr>
          <a:xfrm rot="16200000">
            <a:off x="1449626" y="510789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1" name="Oval 1465">
            <a:extLst>
              <a:ext uri="{FF2B5EF4-FFF2-40B4-BE49-F238E27FC236}">
                <a16:creationId xmlns:a16="http://schemas.microsoft.com/office/drawing/2014/main" id="{C89F3503-B7A6-E05F-E236-8A5CEF36D731}"/>
              </a:ext>
            </a:extLst>
          </p:cNvPr>
          <p:cNvSpPr/>
          <p:nvPr/>
        </p:nvSpPr>
        <p:spPr>
          <a:xfrm rot="16200000">
            <a:off x="1449136" y="52754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2" name="Oval 1466">
            <a:extLst>
              <a:ext uri="{FF2B5EF4-FFF2-40B4-BE49-F238E27FC236}">
                <a16:creationId xmlns:a16="http://schemas.microsoft.com/office/drawing/2014/main" id="{5E212688-1792-1176-2506-E2F77ADCF5B3}"/>
              </a:ext>
            </a:extLst>
          </p:cNvPr>
          <p:cNvSpPr/>
          <p:nvPr/>
        </p:nvSpPr>
        <p:spPr>
          <a:xfrm rot="16200000">
            <a:off x="1449627" y="476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3" name="Rectangle: Diagonal Corners Rounded 1467">
            <a:extLst>
              <a:ext uri="{FF2B5EF4-FFF2-40B4-BE49-F238E27FC236}">
                <a16:creationId xmlns:a16="http://schemas.microsoft.com/office/drawing/2014/main" id="{4F4B65F9-2E79-4B78-40FF-F17539AC1A32}"/>
              </a:ext>
            </a:extLst>
          </p:cNvPr>
          <p:cNvSpPr/>
          <p:nvPr/>
        </p:nvSpPr>
        <p:spPr>
          <a:xfrm>
            <a:off x="3477815" y="491005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4" name="Rectangle: Diagonal Corners Rounded 1468">
            <a:extLst>
              <a:ext uri="{FF2B5EF4-FFF2-40B4-BE49-F238E27FC236}">
                <a16:creationId xmlns:a16="http://schemas.microsoft.com/office/drawing/2014/main" id="{D21F5FF8-1211-1E61-5DEC-8E1186F42F4A}"/>
              </a:ext>
            </a:extLst>
          </p:cNvPr>
          <p:cNvSpPr/>
          <p:nvPr/>
        </p:nvSpPr>
        <p:spPr>
          <a:xfrm>
            <a:off x="3477814" y="50857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5" name="Rectangle: Diagonal Corners Rounded 1469">
            <a:extLst>
              <a:ext uri="{FF2B5EF4-FFF2-40B4-BE49-F238E27FC236}">
                <a16:creationId xmlns:a16="http://schemas.microsoft.com/office/drawing/2014/main" id="{B24B0609-1698-059D-982C-CE2CC73307B1}"/>
              </a:ext>
            </a:extLst>
          </p:cNvPr>
          <p:cNvSpPr/>
          <p:nvPr/>
        </p:nvSpPr>
        <p:spPr>
          <a:xfrm>
            <a:off x="3477815" y="525384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6" name="Rectangle: Diagonal Corners Rounded 1470">
            <a:extLst>
              <a:ext uri="{FF2B5EF4-FFF2-40B4-BE49-F238E27FC236}">
                <a16:creationId xmlns:a16="http://schemas.microsoft.com/office/drawing/2014/main" id="{CD3507A7-F4DA-30C7-EC19-9DE0CAD4C100}"/>
              </a:ext>
            </a:extLst>
          </p:cNvPr>
          <p:cNvSpPr/>
          <p:nvPr/>
        </p:nvSpPr>
        <p:spPr>
          <a:xfrm>
            <a:off x="3477815" y="542192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8" name="Oval 1472">
            <a:extLst>
              <a:ext uri="{FF2B5EF4-FFF2-40B4-BE49-F238E27FC236}">
                <a16:creationId xmlns:a16="http://schemas.microsoft.com/office/drawing/2014/main" id="{3EA06B3E-BAC2-9594-7A4F-7D59E5A24AD7}"/>
              </a:ext>
            </a:extLst>
          </p:cNvPr>
          <p:cNvSpPr/>
          <p:nvPr/>
        </p:nvSpPr>
        <p:spPr>
          <a:xfrm rot="16200000">
            <a:off x="4243008" y="491022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9" name="Oval 1473">
            <a:extLst>
              <a:ext uri="{FF2B5EF4-FFF2-40B4-BE49-F238E27FC236}">
                <a16:creationId xmlns:a16="http://schemas.microsoft.com/office/drawing/2014/main" id="{6B801129-AC76-C2F8-D522-F37EF64170F0}"/>
              </a:ext>
            </a:extLst>
          </p:cNvPr>
          <p:cNvSpPr/>
          <p:nvPr/>
        </p:nvSpPr>
        <p:spPr>
          <a:xfrm rot="16200000">
            <a:off x="4242518" y="507775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0" name="Oval 1474">
            <a:extLst>
              <a:ext uri="{FF2B5EF4-FFF2-40B4-BE49-F238E27FC236}">
                <a16:creationId xmlns:a16="http://schemas.microsoft.com/office/drawing/2014/main" id="{822B39D8-9636-8E84-63A1-04EAE35506A8}"/>
              </a:ext>
            </a:extLst>
          </p:cNvPr>
          <p:cNvSpPr/>
          <p:nvPr/>
        </p:nvSpPr>
        <p:spPr>
          <a:xfrm rot="16200000">
            <a:off x="4243009" y="52573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1" name="Oval 1475">
            <a:extLst>
              <a:ext uri="{FF2B5EF4-FFF2-40B4-BE49-F238E27FC236}">
                <a16:creationId xmlns:a16="http://schemas.microsoft.com/office/drawing/2014/main" id="{302132C8-32CA-B1D5-2954-50E965B0FA53}"/>
              </a:ext>
            </a:extLst>
          </p:cNvPr>
          <p:cNvSpPr/>
          <p:nvPr/>
        </p:nvSpPr>
        <p:spPr>
          <a:xfrm rot="16200000">
            <a:off x="4247828" y="541058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2" name="Rectangle: Diagonal Corners Rounded 1476">
            <a:extLst>
              <a:ext uri="{FF2B5EF4-FFF2-40B4-BE49-F238E27FC236}">
                <a16:creationId xmlns:a16="http://schemas.microsoft.com/office/drawing/2014/main" id="{2013E99A-485F-28DE-1CDC-7B270A047DAC}"/>
              </a:ext>
            </a:extLst>
          </p:cNvPr>
          <p:cNvSpPr/>
          <p:nvPr/>
        </p:nvSpPr>
        <p:spPr>
          <a:xfrm>
            <a:off x="6266509" y="558745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4" name="Oval 1478">
            <a:extLst>
              <a:ext uri="{FF2B5EF4-FFF2-40B4-BE49-F238E27FC236}">
                <a16:creationId xmlns:a16="http://schemas.microsoft.com/office/drawing/2014/main" id="{1B043D86-4DA4-A294-E4CE-D2E714F532BC}"/>
              </a:ext>
            </a:extLst>
          </p:cNvPr>
          <p:cNvSpPr/>
          <p:nvPr/>
        </p:nvSpPr>
        <p:spPr>
          <a:xfrm rot="16200000">
            <a:off x="7048998" y="506643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5" name="Oval 1479">
            <a:extLst>
              <a:ext uri="{FF2B5EF4-FFF2-40B4-BE49-F238E27FC236}">
                <a16:creationId xmlns:a16="http://schemas.microsoft.com/office/drawing/2014/main" id="{EB240F97-2187-59A6-FD68-7F0AD4014D29}"/>
              </a:ext>
            </a:extLst>
          </p:cNvPr>
          <p:cNvSpPr/>
          <p:nvPr/>
        </p:nvSpPr>
        <p:spPr>
          <a:xfrm rot="16200000">
            <a:off x="7048508" y="523397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6" name="Oval 1480">
            <a:extLst>
              <a:ext uri="{FF2B5EF4-FFF2-40B4-BE49-F238E27FC236}">
                <a16:creationId xmlns:a16="http://schemas.microsoft.com/office/drawing/2014/main" id="{07B34396-E884-A0ED-3463-C7F6479A6F59}"/>
              </a:ext>
            </a:extLst>
          </p:cNvPr>
          <p:cNvSpPr/>
          <p:nvPr/>
        </p:nvSpPr>
        <p:spPr>
          <a:xfrm rot="16200000">
            <a:off x="7042671" y="541188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7" name="Rectangle: Diagonal Corners Rounded 1481">
            <a:extLst>
              <a:ext uri="{FF2B5EF4-FFF2-40B4-BE49-F238E27FC236}">
                <a16:creationId xmlns:a16="http://schemas.microsoft.com/office/drawing/2014/main" id="{D2766215-2B54-7D66-B3B4-FC12FA52BD3B}"/>
              </a:ext>
            </a:extLst>
          </p:cNvPr>
          <p:cNvSpPr/>
          <p:nvPr/>
        </p:nvSpPr>
        <p:spPr>
          <a:xfrm>
            <a:off x="6266510" y="507403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8" name="Rectangle: Diagonal Corners Rounded 1482">
            <a:extLst>
              <a:ext uri="{FF2B5EF4-FFF2-40B4-BE49-F238E27FC236}">
                <a16:creationId xmlns:a16="http://schemas.microsoft.com/office/drawing/2014/main" id="{83CF60E8-C506-F2EC-2740-E84E1A4AA8AF}"/>
              </a:ext>
            </a:extLst>
          </p:cNvPr>
          <p:cNvSpPr/>
          <p:nvPr/>
        </p:nvSpPr>
        <p:spPr>
          <a:xfrm>
            <a:off x="6266509" y="524975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9" name="Rectangle: Diagonal Corners Rounded 1483">
            <a:extLst>
              <a:ext uri="{FF2B5EF4-FFF2-40B4-BE49-F238E27FC236}">
                <a16:creationId xmlns:a16="http://schemas.microsoft.com/office/drawing/2014/main" id="{5C198057-288F-BAEF-56E2-FA30D381B476}"/>
              </a:ext>
            </a:extLst>
          </p:cNvPr>
          <p:cNvSpPr/>
          <p:nvPr/>
        </p:nvSpPr>
        <p:spPr>
          <a:xfrm>
            <a:off x="6266510" y="541783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6" name="Rectangle: Diagonal Corners Rounded 56">
            <a:extLst>
              <a:ext uri="{FF2B5EF4-FFF2-40B4-BE49-F238E27FC236}">
                <a16:creationId xmlns:a16="http://schemas.microsoft.com/office/drawing/2014/main" id="{5898886D-B3A9-9CCA-D817-E1C4D3DB0077}"/>
              </a:ext>
            </a:extLst>
          </p:cNvPr>
          <p:cNvSpPr/>
          <p:nvPr/>
        </p:nvSpPr>
        <p:spPr>
          <a:xfrm>
            <a:off x="9064502" y="17439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7" name="Rectangle: Diagonal Corners Rounded 1407">
            <a:extLst>
              <a:ext uri="{FF2B5EF4-FFF2-40B4-BE49-F238E27FC236}">
                <a16:creationId xmlns:a16="http://schemas.microsoft.com/office/drawing/2014/main" id="{954C740D-F30B-74F6-F47A-D133A15E3529}"/>
              </a:ext>
            </a:extLst>
          </p:cNvPr>
          <p:cNvSpPr/>
          <p:nvPr/>
        </p:nvSpPr>
        <p:spPr>
          <a:xfrm>
            <a:off x="9064503" y="191199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8" name="Rectangle: Diagonal Corners Rounded 1410">
            <a:extLst>
              <a:ext uri="{FF2B5EF4-FFF2-40B4-BE49-F238E27FC236}">
                <a16:creationId xmlns:a16="http://schemas.microsoft.com/office/drawing/2014/main" id="{41467022-3053-F19B-FA58-AC0C8536CE85}"/>
              </a:ext>
            </a:extLst>
          </p:cNvPr>
          <p:cNvSpPr/>
          <p:nvPr/>
        </p:nvSpPr>
        <p:spPr>
          <a:xfrm>
            <a:off x="9064503" y="20800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9" name="Rectangle: Diagonal Corners Rounded 1424">
            <a:extLst>
              <a:ext uri="{FF2B5EF4-FFF2-40B4-BE49-F238E27FC236}">
                <a16:creationId xmlns:a16="http://schemas.microsoft.com/office/drawing/2014/main" id="{AE463492-AB4A-F014-DE6F-3604CB0E0A36}"/>
              </a:ext>
            </a:extLst>
          </p:cNvPr>
          <p:cNvSpPr/>
          <p:nvPr/>
        </p:nvSpPr>
        <p:spPr>
          <a:xfrm>
            <a:off x="6251964" y="241569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0" name="Rectangle: Diagonal Corners Rounded 49">
            <a:extLst>
              <a:ext uri="{FF2B5EF4-FFF2-40B4-BE49-F238E27FC236}">
                <a16:creationId xmlns:a16="http://schemas.microsoft.com/office/drawing/2014/main" id="{E798D24F-7C1D-5A3F-6D0D-B707DDB91860}"/>
              </a:ext>
            </a:extLst>
          </p:cNvPr>
          <p:cNvSpPr/>
          <p:nvPr/>
        </p:nvSpPr>
        <p:spPr>
          <a:xfrm>
            <a:off x="9064503" y="22622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1" name="Oval 7">
            <a:extLst>
              <a:ext uri="{FF2B5EF4-FFF2-40B4-BE49-F238E27FC236}">
                <a16:creationId xmlns:a16="http://schemas.microsoft.com/office/drawing/2014/main" id="{6308A09C-AA4F-9892-4E6A-7B0C488B4BBE}"/>
              </a:ext>
            </a:extLst>
          </p:cNvPr>
          <p:cNvSpPr/>
          <p:nvPr/>
        </p:nvSpPr>
        <p:spPr>
          <a:xfrm rot="16200000">
            <a:off x="9836097" y="22340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2" name="Rectangle: Diagonal Corners Rounded 62">
            <a:extLst>
              <a:ext uri="{FF2B5EF4-FFF2-40B4-BE49-F238E27FC236}">
                <a16:creationId xmlns:a16="http://schemas.microsoft.com/office/drawing/2014/main" id="{3EDD4292-5D55-C010-E900-85D6700B0FDF}"/>
              </a:ext>
            </a:extLst>
          </p:cNvPr>
          <p:cNvSpPr/>
          <p:nvPr/>
        </p:nvSpPr>
        <p:spPr>
          <a:xfrm>
            <a:off x="3477813" y="316139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graphicFrame>
        <p:nvGraphicFramePr>
          <p:cNvPr id="3" name="Google Shape;1458;p38">
            <a:extLst>
              <a:ext uri="{FF2B5EF4-FFF2-40B4-BE49-F238E27FC236}">
                <a16:creationId xmlns:a16="http://schemas.microsoft.com/office/drawing/2014/main" id="{3215C8EE-C742-E8B1-3DE6-B785671E2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777641"/>
              </p:ext>
            </p:extLst>
          </p:nvPr>
        </p:nvGraphicFramePr>
        <p:xfrm>
          <a:off x="9013208" y="4271182"/>
          <a:ext cx="2546110" cy="149847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76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DDC8EF8-752B-6638-2EE9-51A451699186}"/>
              </a:ext>
            </a:extLst>
          </p:cNvPr>
          <p:cNvSpPr/>
          <p:nvPr/>
        </p:nvSpPr>
        <p:spPr>
          <a:xfrm>
            <a:off x="9064505" y="48878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A85B282-8CE3-2133-98D1-D3BA168B4D89}"/>
              </a:ext>
            </a:extLst>
          </p:cNvPr>
          <p:cNvSpPr/>
          <p:nvPr/>
        </p:nvSpPr>
        <p:spPr>
          <a:xfrm>
            <a:off x="9064504" y="506359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534891-6F60-CE89-7099-84A24BC0DB98}"/>
              </a:ext>
            </a:extLst>
          </p:cNvPr>
          <p:cNvSpPr/>
          <p:nvPr/>
        </p:nvSpPr>
        <p:spPr>
          <a:xfrm rot="16200000">
            <a:off x="9836097" y="48829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CE4E87-5E19-1D57-FD03-23183EA9CB40}"/>
              </a:ext>
            </a:extLst>
          </p:cNvPr>
          <p:cNvSpPr/>
          <p:nvPr/>
        </p:nvSpPr>
        <p:spPr>
          <a:xfrm rot="16200000">
            <a:off x="9836098" y="505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1488">
            <a:extLst>
              <a:ext uri="{FF2B5EF4-FFF2-40B4-BE49-F238E27FC236}">
                <a16:creationId xmlns:a16="http://schemas.microsoft.com/office/drawing/2014/main" id="{E0B899F5-11DC-1ACC-9CD8-AF3466B3B533}"/>
              </a:ext>
            </a:extLst>
          </p:cNvPr>
          <p:cNvSpPr/>
          <p:nvPr/>
        </p:nvSpPr>
        <p:spPr>
          <a:xfrm rot="16200000">
            <a:off x="9831191" y="470581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26807-4420-C8B7-F2CC-8A6897D57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81" y="5895723"/>
            <a:ext cx="1689800" cy="206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A1A85-2C56-787A-34F4-919EE80C84A2}"/>
              </a:ext>
            </a:extLst>
          </p:cNvPr>
          <p:cNvSpPr txBox="1"/>
          <p:nvPr/>
        </p:nvSpPr>
        <p:spPr>
          <a:xfrm>
            <a:off x="2003496" y="5863827"/>
            <a:ext cx="1578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</a:t>
            </a:r>
            <a:r>
              <a:rPr lang="en-US" sz="1000" dirty="0">
                <a:effectLst/>
              </a:rPr>
              <a:t>on-payment day</a:t>
            </a:r>
            <a:r>
              <a:rPr lang="en-US" sz="1000" dirty="0"/>
              <a:t>s</a:t>
            </a:r>
          </a:p>
        </p:txBody>
      </p:sp>
      <p:sp>
        <p:nvSpPr>
          <p:cNvPr id="12" name="Oval 1465">
            <a:extLst>
              <a:ext uri="{FF2B5EF4-FFF2-40B4-BE49-F238E27FC236}">
                <a16:creationId xmlns:a16="http://schemas.microsoft.com/office/drawing/2014/main" id="{4897F5F3-1259-0360-E56E-534A58A51554}"/>
              </a:ext>
            </a:extLst>
          </p:cNvPr>
          <p:cNvSpPr/>
          <p:nvPr/>
        </p:nvSpPr>
        <p:spPr>
          <a:xfrm rot="16200000">
            <a:off x="1455486" y="54405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: Diagonal Corners Rounded 1476">
            <a:extLst>
              <a:ext uri="{FF2B5EF4-FFF2-40B4-BE49-F238E27FC236}">
                <a16:creationId xmlns:a16="http://schemas.microsoft.com/office/drawing/2014/main" id="{E3770E6C-E539-ACD5-34AA-933543FC170A}"/>
              </a:ext>
            </a:extLst>
          </p:cNvPr>
          <p:cNvSpPr/>
          <p:nvPr/>
        </p:nvSpPr>
        <p:spPr>
          <a:xfrm>
            <a:off x="6266510" y="48998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1AB29F-FC86-F255-84BC-FFD8DD8EC88A}"/>
              </a:ext>
            </a:extLst>
          </p:cNvPr>
          <p:cNvSpPr/>
          <p:nvPr/>
        </p:nvSpPr>
        <p:spPr>
          <a:xfrm rot="16200000">
            <a:off x="7411971" y="490091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: Diagonal Corners Rounded 26">
            <a:extLst>
              <a:ext uri="{FF2B5EF4-FFF2-40B4-BE49-F238E27FC236}">
                <a16:creationId xmlns:a16="http://schemas.microsoft.com/office/drawing/2014/main" id="{84C5DC67-504A-D413-271D-C9AF328C6B62}"/>
              </a:ext>
            </a:extLst>
          </p:cNvPr>
          <p:cNvSpPr/>
          <p:nvPr/>
        </p:nvSpPr>
        <p:spPr>
          <a:xfrm>
            <a:off x="1018913" y="189448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3448A7-AF89-3549-9E8D-AE9BBE29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4097"/>
            <a:ext cx="11449050" cy="55399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Навигация</a:t>
            </a: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BE682B2A-B9F2-F235-1459-40BD705DD2AF}"/>
              </a:ext>
            </a:extLst>
          </p:cNvPr>
          <p:cNvSpPr/>
          <p:nvPr/>
        </p:nvSpPr>
        <p:spPr>
          <a:xfrm>
            <a:off x="264674" y="1789948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26B3-8046-1763-6576-2FBD3AA4944E}"/>
              </a:ext>
            </a:extLst>
          </p:cNvPr>
          <p:cNvSpPr txBox="1"/>
          <p:nvPr/>
        </p:nvSpPr>
        <p:spPr>
          <a:xfrm>
            <a:off x="371475" y="1727599"/>
            <a:ext cx="8088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D040C-E088-75CB-6387-0748EC4BD04A}"/>
              </a:ext>
            </a:extLst>
          </p:cNvPr>
          <p:cNvSpPr txBox="1"/>
          <p:nvPr/>
        </p:nvSpPr>
        <p:spPr>
          <a:xfrm>
            <a:off x="947229" y="1910465"/>
            <a:ext cx="808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Правила формирования платежей</a:t>
            </a:r>
            <a:endParaRPr lang="en-US" dirty="0"/>
          </a:p>
        </p:txBody>
      </p:sp>
      <p:sp>
        <p:nvSpPr>
          <p:cNvPr id="14" name="Овал 8">
            <a:extLst>
              <a:ext uri="{FF2B5EF4-FFF2-40B4-BE49-F238E27FC236}">
                <a16:creationId xmlns:a16="http://schemas.microsoft.com/office/drawing/2014/main" id="{99CDB920-E360-AFEC-D994-6846EAF53951}"/>
              </a:ext>
            </a:extLst>
          </p:cNvPr>
          <p:cNvSpPr/>
          <p:nvPr/>
        </p:nvSpPr>
        <p:spPr>
          <a:xfrm>
            <a:off x="275374" y="3171581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F81A0-9960-0728-0669-31B24FEB6DE9}"/>
              </a:ext>
            </a:extLst>
          </p:cNvPr>
          <p:cNvSpPr txBox="1"/>
          <p:nvPr/>
        </p:nvSpPr>
        <p:spPr>
          <a:xfrm>
            <a:off x="371475" y="3091612"/>
            <a:ext cx="85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62623-4174-5891-5FD0-84FE740F2F81}"/>
              </a:ext>
            </a:extLst>
          </p:cNvPr>
          <p:cNvSpPr txBox="1"/>
          <p:nvPr/>
        </p:nvSpPr>
        <p:spPr>
          <a:xfrm>
            <a:off x="936529" y="3302262"/>
            <a:ext cx="85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Дата переноса платежных дней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19849-FA85-FBA2-2EAD-3B02159EE165}"/>
              </a:ext>
            </a:extLst>
          </p:cNvPr>
          <p:cNvSpPr txBox="1"/>
          <p:nvPr/>
        </p:nvSpPr>
        <p:spPr>
          <a:xfrm>
            <a:off x="306426" y="1302154"/>
            <a:ext cx="10309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/click on the title to go to the needed information/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0AE37B-42B6-99B5-363C-142C518614B6}"/>
              </a:ext>
            </a:extLst>
          </p:cNvPr>
          <p:cNvSpPr txBox="1"/>
          <p:nvPr/>
        </p:nvSpPr>
        <p:spPr>
          <a:xfrm>
            <a:off x="5771301" y="972985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Детальное расписание</a:t>
            </a:r>
          </a:p>
        </p:txBody>
      </p:sp>
      <p:grpSp>
        <p:nvGrpSpPr>
          <p:cNvPr id="70" name="Google Shape;366;p19">
            <a:extLst>
              <a:ext uri="{FF2B5EF4-FFF2-40B4-BE49-F238E27FC236}">
                <a16:creationId xmlns:a16="http://schemas.microsoft.com/office/drawing/2014/main" id="{EC45EE26-B9EB-6520-C5EA-B3E5C6981286}"/>
              </a:ext>
            </a:extLst>
          </p:cNvPr>
          <p:cNvGrpSpPr/>
          <p:nvPr/>
        </p:nvGrpSpPr>
        <p:grpSpPr>
          <a:xfrm>
            <a:off x="5878421" y="1499991"/>
            <a:ext cx="6130736" cy="4144343"/>
            <a:chOff x="2612863" y="1400551"/>
            <a:chExt cx="3918276" cy="2712199"/>
          </a:xfrm>
        </p:grpSpPr>
        <p:grpSp>
          <p:nvGrpSpPr>
            <p:cNvPr id="71" name="Google Shape;367;p19">
              <a:extLst>
                <a:ext uri="{FF2B5EF4-FFF2-40B4-BE49-F238E27FC236}">
                  <a16:creationId xmlns:a16="http://schemas.microsoft.com/office/drawing/2014/main" id="{A69F5134-E027-ECD7-D11F-E2B7F3DD57CB}"/>
                </a:ext>
              </a:extLst>
            </p:cNvPr>
            <p:cNvGrpSpPr/>
            <p:nvPr/>
          </p:nvGrpSpPr>
          <p:grpSpPr>
            <a:xfrm>
              <a:off x="4291844" y="1590790"/>
              <a:ext cx="2239294" cy="2517267"/>
              <a:chOff x="5738657" y="1590790"/>
              <a:chExt cx="2239294" cy="2517267"/>
            </a:xfrm>
          </p:grpSpPr>
          <p:sp>
            <p:nvSpPr>
              <p:cNvPr id="90" name="Google Shape;368;p19">
                <a:extLst>
                  <a:ext uri="{FF2B5EF4-FFF2-40B4-BE49-F238E27FC236}">
                    <a16:creationId xmlns:a16="http://schemas.microsoft.com/office/drawing/2014/main" id="{2BD1A831-CA8B-EBA4-44CE-3B139CC40232}"/>
                  </a:ext>
                </a:extLst>
              </p:cNvPr>
              <p:cNvSpPr/>
              <p:nvPr/>
            </p:nvSpPr>
            <p:spPr>
              <a:xfrm>
                <a:off x="5738928" y="1590790"/>
                <a:ext cx="2239023" cy="582114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45003" extrusionOk="0">
                    <a:moveTo>
                      <a:pt x="7934" y="1"/>
                    </a:moveTo>
                    <a:cubicBezTo>
                      <a:pt x="3553" y="1"/>
                      <a:pt x="1" y="3551"/>
                      <a:pt x="1" y="7932"/>
                    </a:cubicBezTo>
                    <a:lnTo>
                      <a:pt x="1" y="45003"/>
                    </a:lnTo>
                    <a:lnTo>
                      <a:pt x="173098" y="45003"/>
                    </a:lnTo>
                    <a:lnTo>
                      <a:pt x="173098" y="7932"/>
                    </a:lnTo>
                    <a:cubicBezTo>
                      <a:pt x="173098" y="3551"/>
                      <a:pt x="169546" y="1"/>
                      <a:pt x="165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9;p19">
                <a:extLst>
                  <a:ext uri="{FF2B5EF4-FFF2-40B4-BE49-F238E27FC236}">
                    <a16:creationId xmlns:a16="http://schemas.microsoft.com/office/drawing/2014/main" id="{D60B899A-745B-75DF-3B05-A3F1E52005E4}"/>
                  </a:ext>
                </a:extLst>
              </p:cNvPr>
              <p:cNvSpPr/>
              <p:nvPr/>
            </p:nvSpPr>
            <p:spPr>
              <a:xfrm>
                <a:off x="5738657" y="2169799"/>
                <a:ext cx="2239023" cy="1938258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149846" extrusionOk="0">
                    <a:moveTo>
                      <a:pt x="0" y="1"/>
                    </a:moveTo>
                    <a:lnTo>
                      <a:pt x="0" y="141914"/>
                    </a:lnTo>
                    <a:cubicBezTo>
                      <a:pt x="0" y="146295"/>
                      <a:pt x="3551" y="149845"/>
                      <a:pt x="7932" y="149845"/>
                    </a:cubicBezTo>
                    <a:lnTo>
                      <a:pt x="165166" y="149845"/>
                    </a:lnTo>
                    <a:cubicBezTo>
                      <a:pt x="169545" y="149845"/>
                      <a:pt x="173097" y="146295"/>
                      <a:pt x="173097" y="141914"/>
                    </a:cubicBezTo>
                    <a:lnTo>
                      <a:pt x="173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370;p19">
              <a:extLst>
                <a:ext uri="{FF2B5EF4-FFF2-40B4-BE49-F238E27FC236}">
                  <a16:creationId xmlns:a16="http://schemas.microsoft.com/office/drawing/2014/main" id="{3B6D863C-16C5-85B5-AAB6-310FAF11EDAA}"/>
                </a:ext>
              </a:extLst>
            </p:cNvPr>
            <p:cNvSpPr/>
            <p:nvPr/>
          </p:nvSpPr>
          <p:spPr>
            <a:xfrm rot="10800000">
              <a:off x="2612863" y="2172950"/>
              <a:ext cx="3761100" cy="1939800"/>
            </a:xfrm>
            <a:prstGeom prst="round2SameRect">
              <a:avLst>
                <a:gd name="adj1" fmla="val 6050"/>
                <a:gd name="adj2" fmla="val 0"/>
              </a:avLst>
            </a:prstGeom>
            <a:solidFill>
              <a:schemeClr val="l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1;p19">
              <a:extLst>
                <a:ext uri="{FF2B5EF4-FFF2-40B4-BE49-F238E27FC236}">
                  <a16:creationId xmlns:a16="http://schemas.microsoft.com/office/drawing/2014/main" id="{629BE57D-E02A-373D-DE49-DE18585FA13E}"/>
                </a:ext>
              </a:extLst>
            </p:cNvPr>
            <p:cNvSpPr/>
            <p:nvPr/>
          </p:nvSpPr>
          <p:spPr>
            <a:xfrm>
              <a:off x="2612863" y="1590805"/>
              <a:ext cx="3761100" cy="582000"/>
            </a:xfrm>
            <a:prstGeom prst="round2SameRect">
              <a:avLst>
                <a:gd name="adj1" fmla="val 16825"/>
                <a:gd name="adj2" fmla="val 0"/>
              </a:avLst>
            </a:prstGeom>
            <a:solidFill>
              <a:srgbClr val="43434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372;p19">
              <a:extLst>
                <a:ext uri="{FF2B5EF4-FFF2-40B4-BE49-F238E27FC236}">
                  <a16:creationId xmlns:a16="http://schemas.microsoft.com/office/drawing/2014/main" id="{4D11F5A5-7C63-26D9-620E-89A44FEA142F}"/>
                </a:ext>
              </a:extLst>
            </p:cNvPr>
            <p:cNvGrpSpPr/>
            <p:nvPr/>
          </p:nvGrpSpPr>
          <p:grpSpPr>
            <a:xfrm>
              <a:off x="2982877" y="1400551"/>
              <a:ext cx="3021072" cy="520215"/>
              <a:chOff x="-211946" y="1400551"/>
              <a:chExt cx="3021072" cy="520215"/>
            </a:xfrm>
          </p:grpSpPr>
          <p:grpSp>
            <p:nvGrpSpPr>
              <p:cNvPr id="75" name="Google Shape;373;p19">
                <a:extLst>
                  <a:ext uri="{FF2B5EF4-FFF2-40B4-BE49-F238E27FC236}">
                    <a16:creationId xmlns:a16="http://schemas.microsoft.com/office/drawing/2014/main" id="{3A573D83-5012-D0B4-7AF7-F23B4A7780AC}"/>
                  </a:ext>
                </a:extLst>
              </p:cNvPr>
              <p:cNvGrpSpPr/>
              <p:nvPr/>
            </p:nvGrpSpPr>
            <p:grpSpPr>
              <a:xfrm>
                <a:off x="-21194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8" name="Google Shape;374;p19">
                  <a:extLst>
                    <a:ext uri="{FF2B5EF4-FFF2-40B4-BE49-F238E27FC236}">
                      <a16:creationId xmlns:a16="http://schemas.microsoft.com/office/drawing/2014/main" id="{0F931B87-7C83-A729-5CFD-D88DAAA98C7C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75;p19">
                  <a:extLst>
                    <a:ext uri="{FF2B5EF4-FFF2-40B4-BE49-F238E27FC236}">
                      <a16:creationId xmlns:a16="http://schemas.microsoft.com/office/drawing/2014/main" id="{CCA6D1A8-E81E-AE75-B0A7-00A7B00CECAE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376;p19">
                <a:extLst>
                  <a:ext uri="{FF2B5EF4-FFF2-40B4-BE49-F238E27FC236}">
                    <a16:creationId xmlns:a16="http://schemas.microsoft.com/office/drawing/2014/main" id="{9BE04DFB-BE6E-22BA-DAD5-24C8DEF70C0A}"/>
                  </a:ext>
                </a:extLst>
              </p:cNvPr>
              <p:cNvGrpSpPr/>
              <p:nvPr/>
            </p:nvGrpSpPr>
            <p:grpSpPr>
              <a:xfrm>
                <a:off x="478857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6" name="Google Shape;377;p19">
                  <a:extLst>
                    <a:ext uri="{FF2B5EF4-FFF2-40B4-BE49-F238E27FC236}">
                      <a16:creationId xmlns:a16="http://schemas.microsoft.com/office/drawing/2014/main" id="{86E1E68F-4EB7-2031-520F-6D5F8B7A2E28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78;p19">
                  <a:extLst>
                    <a:ext uri="{FF2B5EF4-FFF2-40B4-BE49-F238E27FC236}">
                      <a16:creationId xmlns:a16="http://schemas.microsoft.com/office/drawing/2014/main" id="{DC5CEE42-6E75-5BF8-F594-122CE5DE9F1F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" name="Google Shape;379;p19">
                <a:extLst>
                  <a:ext uri="{FF2B5EF4-FFF2-40B4-BE49-F238E27FC236}">
                    <a16:creationId xmlns:a16="http://schemas.microsoft.com/office/drawing/2014/main" id="{A42D0B95-1AE1-F692-D056-EADADE5FC286}"/>
                  </a:ext>
                </a:extLst>
              </p:cNvPr>
              <p:cNvGrpSpPr/>
              <p:nvPr/>
            </p:nvGrpSpPr>
            <p:grpSpPr>
              <a:xfrm>
                <a:off x="1169660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4" name="Google Shape;380;p19">
                  <a:extLst>
                    <a:ext uri="{FF2B5EF4-FFF2-40B4-BE49-F238E27FC236}">
                      <a16:creationId xmlns:a16="http://schemas.microsoft.com/office/drawing/2014/main" id="{4D810D4F-1F18-1435-C22A-C84BADF46186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81;p19">
                  <a:extLst>
                    <a:ext uri="{FF2B5EF4-FFF2-40B4-BE49-F238E27FC236}">
                      <a16:creationId xmlns:a16="http://schemas.microsoft.com/office/drawing/2014/main" id="{AFFC36D0-73F5-F396-2640-4F8C35C4EED0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382;p19">
                <a:extLst>
                  <a:ext uri="{FF2B5EF4-FFF2-40B4-BE49-F238E27FC236}">
                    <a16:creationId xmlns:a16="http://schemas.microsoft.com/office/drawing/2014/main" id="{D282F3C3-3D5F-1810-87F2-F848D3E7FFD8}"/>
                  </a:ext>
                </a:extLst>
              </p:cNvPr>
              <p:cNvGrpSpPr/>
              <p:nvPr/>
            </p:nvGrpSpPr>
            <p:grpSpPr>
              <a:xfrm>
                <a:off x="1860463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2" name="Google Shape;383;p19">
                  <a:extLst>
                    <a:ext uri="{FF2B5EF4-FFF2-40B4-BE49-F238E27FC236}">
                      <a16:creationId xmlns:a16="http://schemas.microsoft.com/office/drawing/2014/main" id="{9B7E7C7D-7AA4-B9A4-022D-F1D65E95E032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84;p19">
                  <a:extLst>
                    <a:ext uri="{FF2B5EF4-FFF2-40B4-BE49-F238E27FC236}">
                      <a16:creationId xmlns:a16="http://schemas.microsoft.com/office/drawing/2014/main" id="{AF48DE1C-16D8-7D36-56FF-D3DE70377DEB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" name="Google Shape;385;p19">
                <a:extLst>
                  <a:ext uri="{FF2B5EF4-FFF2-40B4-BE49-F238E27FC236}">
                    <a16:creationId xmlns:a16="http://schemas.microsoft.com/office/drawing/2014/main" id="{7126086E-80D7-510B-74A3-8C622B4AC5B7}"/>
                  </a:ext>
                </a:extLst>
              </p:cNvPr>
              <p:cNvGrpSpPr/>
              <p:nvPr/>
            </p:nvGrpSpPr>
            <p:grpSpPr>
              <a:xfrm>
                <a:off x="255126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0" name="Google Shape;386;p19">
                  <a:extLst>
                    <a:ext uri="{FF2B5EF4-FFF2-40B4-BE49-F238E27FC236}">
                      <a16:creationId xmlns:a16="http://schemas.microsoft.com/office/drawing/2014/main" id="{4ED0E4B7-B2A1-E7ED-CAFA-9A7141658747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87;p19">
                  <a:extLst>
                    <a:ext uri="{FF2B5EF4-FFF2-40B4-BE49-F238E27FC236}">
                      <a16:creationId xmlns:a16="http://schemas.microsoft.com/office/drawing/2014/main" id="{BC79F6E6-CA38-5F1A-8358-A96FE63AC772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706004AF-07BC-83D9-E181-26F46C4A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65" y="2922245"/>
            <a:ext cx="1336691" cy="573231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C95C7E-4AE7-5F68-01D3-6317786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10" y="2911728"/>
            <a:ext cx="1336691" cy="5732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33B5BC-2BF9-69CB-2B77-F56D8792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228" y="2922245"/>
            <a:ext cx="1336691" cy="5732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4EF0830-C5D6-17AC-6874-E1DFBF07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625" y="2922245"/>
            <a:ext cx="1336691" cy="57323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4351421-63CD-F9FC-D151-471F1D8D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99" y="3889692"/>
            <a:ext cx="1336691" cy="56246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D60D56-CFF7-C898-E232-23F81677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82" y="3891290"/>
            <a:ext cx="1336691" cy="56246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7D499AF-E213-5E6E-8BB4-ACB619CA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440" y="3904031"/>
            <a:ext cx="1336691" cy="56246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94CC705-CAD9-3512-C167-6BA8040D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211" y="3906826"/>
            <a:ext cx="1336691" cy="56246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F55440-6038-72A6-93DF-92997916D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65" y="4790288"/>
            <a:ext cx="1336692" cy="56246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9225B70-689F-5742-E3DB-C475C284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009" y="4790288"/>
            <a:ext cx="1336692" cy="56246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FE8E30-7DC4-BC1F-7192-B8E98637F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138" y="4797053"/>
            <a:ext cx="1336692" cy="56246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BC2235-8D93-8EC5-D1FC-CD3EA28F5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728" y="4790288"/>
            <a:ext cx="1336692" cy="562464"/>
          </a:xfrm>
          <a:prstGeom prst="rect">
            <a:avLst/>
          </a:prstGeom>
        </p:spPr>
      </p:pic>
      <p:sp>
        <p:nvSpPr>
          <p:cNvPr id="104" name="Объект 6">
            <a:extLst>
              <a:ext uri="{FF2B5EF4-FFF2-40B4-BE49-F238E27FC236}">
                <a16:creationId xmlns:a16="http://schemas.microsoft.com/office/drawing/2014/main" id="{65E48891-7A00-82D4-B40C-1953612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57" y="2772919"/>
            <a:ext cx="1262014" cy="6125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2"/>
                </a:solidFill>
              </a:rPr>
              <a:t>Январь</a:t>
            </a:r>
            <a:endParaRPr lang="ru-RU" sz="1700" b="1" dirty="0">
              <a:solidFill>
                <a:schemeClr val="bg2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93990" y="3031469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Февраль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9092319" y="3038047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Март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9A7D62-FA87-2244-980A-2CBD88D4308E}"/>
              </a:ext>
            </a:extLst>
          </p:cNvPr>
          <p:cNvSpPr txBox="1"/>
          <p:nvPr/>
        </p:nvSpPr>
        <p:spPr>
          <a:xfrm>
            <a:off x="10456205" y="3040240"/>
            <a:ext cx="7868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Апрель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0C5CD7-28D4-3540-2E0E-E3985A292CB2}"/>
              </a:ext>
            </a:extLst>
          </p:cNvPr>
          <p:cNvSpPr txBox="1"/>
          <p:nvPr/>
        </p:nvSpPr>
        <p:spPr>
          <a:xfrm>
            <a:off x="6211460" y="3957629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Май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D13670-A2D4-7FE2-45A6-0514AD13DE72}"/>
              </a:ext>
            </a:extLst>
          </p:cNvPr>
          <p:cNvSpPr txBox="1"/>
          <p:nvPr/>
        </p:nvSpPr>
        <p:spPr>
          <a:xfrm>
            <a:off x="7651525" y="3970208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Июнь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9DDB9B-4431-823E-46C6-64691A6753C7}"/>
              </a:ext>
            </a:extLst>
          </p:cNvPr>
          <p:cNvSpPr txBox="1"/>
          <p:nvPr/>
        </p:nvSpPr>
        <p:spPr>
          <a:xfrm>
            <a:off x="9123187" y="3976045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Июль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E86C4E-2988-1C91-1749-20E62A3863F0}"/>
              </a:ext>
            </a:extLst>
          </p:cNvPr>
          <p:cNvSpPr txBox="1"/>
          <p:nvPr/>
        </p:nvSpPr>
        <p:spPr>
          <a:xfrm>
            <a:off x="10534130" y="4036268"/>
            <a:ext cx="9779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</a:rPr>
              <a:t>Август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EEAD78-C34E-809E-2855-A79C431807A0}"/>
              </a:ext>
            </a:extLst>
          </p:cNvPr>
          <p:cNvSpPr txBox="1"/>
          <p:nvPr/>
        </p:nvSpPr>
        <p:spPr>
          <a:xfrm>
            <a:off x="6001446" y="4909008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Сентябрь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E59EC-000E-8C81-5E07-014D80E47A55}"/>
              </a:ext>
            </a:extLst>
          </p:cNvPr>
          <p:cNvSpPr txBox="1"/>
          <p:nvPr/>
        </p:nvSpPr>
        <p:spPr>
          <a:xfrm>
            <a:off x="7538230" y="489347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Октябрь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8C0B1B5-EB53-91CD-3A0A-E26D85F34F4A}"/>
              </a:ext>
            </a:extLst>
          </p:cNvPr>
          <p:cNvSpPr txBox="1"/>
          <p:nvPr/>
        </p:nvSpPr>
        <p:spPr>
          <a:xfrm>
            <a:off x="9005089" y="489429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Ноябрь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10448925" y="488193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</a:rPr>
              <a:t>Декабрь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4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B24D1E-E5A9-8349-A20F-2F83275CC7C0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706E2-C014-58A5-C1E6-8B0E980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1" y="138794"/>
            <a:ext cx="3304371" cy="42025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F2E225E-A9FA-F3BC-65D9-12C6C110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6" y="88240"/>
            <a:ext cx="10872786" cy="1164921"/>
          </a:xfrm>
        </p:spPr>
        <p:txBody>
          <a:bodyPr/>
          <a:lstStyle/>
          <a:p>
            <a:r>
              <a:rPr lang="ru-RU" sz="4400" dirty="0"/>
              <a:t>Правила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C08D6-5ECC-EBB4-401E-C2D16BBDC18A}"/>
              </a:ext>
            </a:extLst>
          </p:cNvPr>
          <p:cNvSpPr txBox="1"/>
          <p:nvPr/>
        </p:nvSpPr>
        <p:spPr>
          <a:xfrm>
            <a:off x="3707786" y="2504586"/>
            <a:ext cx="6150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Среда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678E9-DD28-D0E7-8094-677EE62CDD1A}"/>
              </a:ext>
            </a:extLst>
          </p:cNvPr>
          <p:cNvSpPr txBox="1"/>
          <p:nvPr/>
        </p:nvSpPr>
        <p:spPr>
          <a:xfrm>
            <a:off x="3707786" y="1543686"/>
            <a:ext cx="7309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Понедельник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DFB7B-056A-5D51-2A97-B7FBE1F411A6}"/>
              </a:ext>
            </a:extLst>
          </p:cNvPr>
          <p:cNvSpPr txBox="1"/>
          <p:nvPr/>
        </p:nvSpPr>
        <p:spPr>
          <a:xfrm>
            <a:off x="6966846" y="2554944"/>
            <a:ext cx="5088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оплату пойдут все инвойсы, проведенные в системе, которые истекли </a:t>
            </a:r>
            <a:r>
              <a:rPr lang="ru-RU" sz="1600" b="1" dirty="0"/>
              <a:t>в понедельник, вторник и среду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1B9E09-7DF1-E158-DE8B-5E2FCBF133E5}"/>
              </a:ext>
            </a:extLst>
          </p:cNvPr>
          <p:cNvSpPr txBox="1"/>
          <p:nvPr/>
        </p:nvSpPr>
        <p:spPr>
          <a:xfrm>
            <a:off x="6997936" y="1407259"/>
            <a:ext cx="5088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оплату пойдут все инвойсы, проведенные в системе, которые истекли в </a:t>
            </a:r>
            <a:r>
              <a:rPr lang="ru-RU" sz="1600" b="1" dirty="0"/>
              <a:t>среду, четверг, пятницу, субботу, воскресенье</a:t>
            </a:r>
            <a:endParaRPr lang="en-US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E37A55-6C77-5C1D-5B52-A91943A606FA}"/>
              </a:ext>
            </a:extLst>
          </p:cNvPr>
          <p:cNvSpPr txBox="1"/>
          <p:nvPr/>
        </p:nvSpPr>
        <p:spPr>
          <a:xfrm>
            <a:off x="105922" y="2088858"/>
            <a:ext cx="7141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Платежи в рублях</a:t>
            </a:r>
            <a:endParaRPr lang="en-US" sz="2000" dirty="0"/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8FC29999-4491-7301-A205-E51EEF2A9447}"/>
              </a:ext>
            </a:extLst>
          </p:cNvPr>
          <p:cNvSpPr/>
          <p:nvPr/>
        </p:nvSpPr>
        <p:spPr>
          <a:xfrm>
            <a:off x="137012" y="2495940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D6B01F55-3599-56B6-41A8-0A152B3495F1}"/>
              </a:ext>
            </a:extLst>
          </p:cNvPr>
          <p:cNvSpPr/>
          <p:nvPr/>
        </p:nvSpPr>
        <p:spPr>
          <a:xfrm>
            <a:off x="3792150" y="290641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E11CA-D567-4785-2BBD-0F89FAAD97C9}"/>
              </a:ext>
            </a:extLst>
          </p:cNvPr>
          <p:cNvSpPr txBox="1"/>
          <p:nvPr/>
        </p:nvSpPr>
        <p:spPr>
          <a:xfrm>
            <a:off x="-367640" y="4202292"/>
            <a:ext cx="354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Платежи в </a:t>
            </a:r>
          </a:p>
          <a:p>
            <a:pPr algn="ctr"/>
            <a:r>
              <a:rPr lang="ru-RU" sz="2000" dirty="0"/>
              <a:t>иностранных </a:t>
            </a:r>
          </a:p>
          <a:p>
            <a:pPr algn="ctr"/>
            <a:r>
              <a:rPr lang="ru-RU" sz="2000" dirty="0"/>
              <a:t>валютах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A20A6-5318-9692-6262-FDE98B332586}"/>
              </a:ext>
            </a:extLst>
          </p:cNvPr>
          <p:cNvSpPr txBox="1"/>
          <p:nvPr/>
        </p:nvSpPr>
        <p:spPr>
          <a:xfrm>
            <a:off x="3714076" y="4468622"/>
            <a:ext cx="3283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Среда</a:t>
            </a:r>
            <a:endParaRPr lang="en-US" sz="1600" dirty="0"/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248A8E53-127B-E92C-478D-58149C40BE29}"/>
              </a:ext>
            </a:extLst>
          </p:cNvPr>
          <p:cNvSpPr/>
          <p:nvPr/>
        </p:nvSpPr>
        <p:spPr>
          <a:xfrm>
            <a:off x="3783258" y="4842902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2DB06-57FE-6D08-63EB-2BFE3CF83D4C}"/>
              </a:ext>
            </a:extLst>
          </p:cNvPr>
          <p:cNvSpPr txBox="1"/>
          <p:nvPr/>
        </p:nvSpPr>
        <p:spPr>
          <a:xfrm>
            <a:off x="6935682" y="4338023"/>
            <a:ext cx="5150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оплату пойдут все инвойсы, проведенные в системе, которые истекли </a:t>
            </a:r>
            <a:r>
              <a:rPr lang="ru-RU" b="1" dirty="0"/>
              <a:t>в среду </a:t>
            </a:r>
            <a:r>
              <a:rPr lang="ru-RU" dirty="0"/>
              <a:t>и проведены в системе до прошлой пятницы</a:t>
            </a:r>
            <a:endParaRPr lang="en-US" sz="1800" dirty="0"/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92FF021-E064-B380-C45D-0096CEBD2B9D}"/>
              </a:ext>
            </a:extLst>
          </p:cNvPr>
          <p:cNvSpPr/>
          <p:nvPr/>
        </p:nvSpPr>
        <p:spPr>
          <a:xfrm>
            <a:off x="137012" y="5252761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495DB-F837-4DEF-55C4-C7D85528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67" y="1925012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D2DD2-7DE1-E414-C471-39B68314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898" y="4167486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3CF1DEC-E066-59F0-6C91-566F6F74F666}"/>
              </a:ext>
            </a:extLst>
          </p:cNvPr>
          <p:cNvSpPr/>
          <p:nvPr/>
        </p:nvSpPr>
        <p:spPr>
          <a:xfrm>
            <a:off x="3783258" y="193029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4835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</a:rPr>
              <a:t>Даты переноса платежных дней </a:t>
            </a:r>
            <a:r>
              <a:rPr lang="en-US" sz="2800" b="0" dirty="0">
                <a:solidFill>
                  <a:schemeClr val="bg1"/>
                </a:solidFill>
              </a:rPr>
              <a:t>(</a:t>
            </a:r>
            <a:r>
              <a:rPr lang="ru-RU" sz="2800" b="0" dirty="0">
                <a:solidFill>
                  <a:schemeClr val="bg1"/>
                </a:solidFill>
              </a:rPr>
              <a:t>вне стандартного графика</a:t>
            </a:r>
            <a:r>
              <a:rPr lang="en-US" sz="2800" b="0" dirty="0">
                <a:solidFill>
                  <a:schemeClr val="bg1"/>
                </a:solidFill>
              </a:rPr>
              <a:t>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1589833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07" y="1524426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6600" dirty="0">
                <a:solidFill>
                  <a:schemeClr val="bg1"/>
                </a:solidFill>
              </a:rPr>
              <a:t>Январь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5" y="1338547"/>
            <a:ext cx="8254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/>
              <a:t>1 января – 11 января</a:t>
            </a:r>
            <a:r>
              <a:rPr lang="en-US" sz="1600" b="1" i="1" dirty="0"/>
              <a:t>– </a:t>
            </a:r>
            <a:r>
              <a:rPr lang="ru-RU" sz="1600" b="1" i="1" dirty="0"/>
              <a:t>нерабочие праздничные дни</a:t>
            </a:r>
            <a:r>
              <a:rPr lang="en-US" sz="1600" b="1" i="1" dirty="0"/>
              <a:t>:</a:t>
            </a:r>
          </a:p>
          <a:p>
            <a:endParaRPr lang="en-US" sz="1600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ru-RU" sz="1600" b="1" dirty="0"/>
              <a:t>13 января</a:t>
            </a:r>
            <a:r>
              <a:rPr lang="en-US" sz="1600" b="1" dirty="0"/>
              <a:t>- </a:t>
            </a:r>
            <a:r>
              <a:rPr lang="ru-RU" sz="1600" b="1" dirty="0"/>
              <a:t>1-й платежный день </a:t>
            </a:r>
            <a:r>
              <a:rPr lang="ru-RU" sz="1600" dirty="0"/>
              <a:t>для рублевых платежей</a:t>
            </a:r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ru-RU" sz="1600" b="1" dirty="0"/>
              <a:t>14 января -</a:t>
            </a:r>
            <a:r>
              <a:rPr lang="en-US" sz="1600" b="1" dirty="0"/>
              <a:t> </a:t>
            </a:r>
            <a:r>
              <a:rPr lang="ru-RU" sz="1600" b="1" dirty="0"/>
              <a:t>1-й платежный день </a:t>
            </a:r>
            <a:r>
              <a:rPr lang="ru-RU" sz="1600" dirty="0"/>
              <a:t>для валютных платежей и платежей в рублях по курсу на дату платежа</a:t>
            </a:r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endParaRPr lang="en-US" sz="1600" b="1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endParaRPr lang="en-US" sz="16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9" y="4850179"/>
            <a:ext cx="2996254" cy="835976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7C5707F6-45C2-FDCC-39C3-066B3569A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5DCFA-006C-1F2D-3886-CFE6CA1AF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31" y="3348390"/>
            <a:ext cx="2996254" cy="842440"/>
          </a:xfrm>
          <a:prstGeom prst="rect">
            <a:avLst/>
          </a:prstGeom>
        </p:spPr>
      </p:pic>
      <p:sp>
        <p:nvSpPr>
          <p:cNvPr id="11" name="Объект 6">
            <a:extLst>
              <a:ext uri="{FF2B5EF4-FFF2-40B4-BE49-F238E27FC236}">
                <a16:creationId xmlns:a16="http://schemas.microsoft.com/office/drawing/2014/main" id="{DA8A26C3-AE1A-B99A-4AC7-078CE7FDF353}"/>
              </a:ext>
            </a:extLst>
          </p:cNvPr>
          <p:cNvSpPr txBox="1">
            <a:spLocks/>
          </p:cNvSpPr>
          <p:nvPr/>
        </p:nvSpPr>
        <p:spPr>
          <a:xfrm>
            <a:off x="893706" y="3301927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6500" dirty="0">
                <a:solidFill>
                  <a:schemeClr val="bg1"/>
                </a:solidFill>
              </a:rPr>
              <a:t>Февраль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42E83286-0103-7037-91F8-7A6141BF9C93}"/>
              </a:ext>
            </a:extLst>
          </p:cNvPr>
          <p:cNvSpPr txBox="1">
            <a:spLocks/>
          </p:cNvSpPr>
          <p:nvPr/>
        </p:nvSpPr>
        <p:spPr>
          <a:xfrm>
            <a:off x="1123558" y="4817002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u="sng" dirty="0"/>
          </a:p>
          <a:p>
            <a:pPr>
              <a:lnSpc>
                <a:spcPct val="100000"/>
              </a:lnSpc>
            </a:pPr>
            <a:r>
              <a:rPr lang="ru-RU" sz="6500" u="sng" dirty="0">
                <a:solidFill>
                  <a:schemeClr val="bg1"/>
                </a:solidFill>
              </a:rPr>
              <a:t>Март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A7D20-982D-A054-D49C-CB2447C808BE}"/>
              </a:ext>
            </a:extLst>
          </p:cNvPr>
          <p:cNvSpPr txBox="1"/>
          <p:nvPr/>
        </p:nvSpPr>
        <p:spPr>
          <a:xfrm>
            <a:off x="3924968" y="3592574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ru-RU" sz="1600" b="1" i="1" dirty="0"/>
              <a:t>23 февраля</a:t>
            </a:r>
            <a:r>
              <a:rPr lang="en-US" sz="1600" b="1" i="1" dirty="0"/>
              <a:t>- </a:t>
            </a:r>
            <a:r>
              <a:rPr lang="ru-RU" sz="1600" b="1" i="1" dirty="0"/>
              <a:t>нерабочие праздничные дни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AB5EF-91B2-553A-F16D-CB62DD873A3F}"/>
              </a:ext>
            </a:extLst>
          </p:cNvPr>
          <p:cNvSpPr txBox="1"/>
          <p:nvPr/>
        </p:nvSpPr>
        <p:spPr>
          <a:xfrm>
            <a:off x="3956996" y="5066613"/>
            <a:ext cx="7771705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ru-RU" sz="1600" b="1" i="1" dirty="0"/>
              <a:t>9 марта</a:t>
            </a:r>
            <a:r>
              <a:rPr lang="en-US" sz="1600" b="1" i="1" dirty="0"/>
              <a:t> – </a:t>
            </a:r>
            <a:r>
              <a:rPr lang="ru-RU" sz="1600" b="1" i="1" dirty="0"/>
              <a:t>нерабочие праздничные дни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460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0D5A45-4FF3-1166-A8BA-6848CECD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3716415"/>
            <a:ext cx="2996254" cy="842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</a:rPr>
              <a:t>Даты переноса платежных дней </a:t>
            </a:r>
            <a:r>
              <a:rPr lang="en-US" sz="2800" b="0" dirty="0">
                <a:solidFill>
                  <a:schemeClr val="bg1"/>
                </a:solidFill>
              </a:rPr>
              <a:t>(</a:t>
            </a:r>
            <a:r>
              <a:rPr lang="ru-RU" sz="2800" b="0" dirty="0">
                <a:solidFill>
                  <a:schemeClr val="bg1"/>
                </a:solidFill>
              </a:rPr>
              <a:t>вне стандартного графика</a:t>
            </a:r>
            <a:r>
              <a:rPr lang="en-US" sz="2800" b="0" dirty="0">
                <a:solidFill>
                  <a:schemeClr val="bg1"/>
                </a:solidFill>
              </a:rPr>
              <a:t>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52" y="2409394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731809" y="3697749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6500" dirty="0">
                <a:solidFill>
                  <a:schemeClr val="bg1"/>
                </a:solidFill>
              </a:rPr>
              <a:t>Ноябрь</a:t>
            </a:r>
          </a:p>
          <a:p>
            <a:pPr>
              <a:lnSpc>
                <a:spcPct val="100000"/>
              </a:lnSpc>
            </a:pPr>
            <a:endParaRPr lang="ru-RU" sz="6500" dirty="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9" y="5023855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731810" y="509636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December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761BF-270B-82DB-3146-1FDAF15B7576}"/>
              </a:ext>
            </a:extLst>
          </p:cNvPr>
          <p:cNvSpPr txBox="1"/>
          <p:nvPr/>
        </p:nvSpPr>
        <p:spPr>
          <a:xfrm>
            <a:off x="3840498" y="3814225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ru-RU" sz="1600" b="1" i="1" dirty="0"/>
              <a:t>4 ноября</a:t>
            </a:r>
            <a:r>
              <a:rPr lang="en-US" sz="1600" b="1" i="1" dirty="0"/>
              <a:t>– </a:t>
            </a:r>
            <a:r>
              <a:rPr lang="ru-RU" sz="1600" b="1" i="1" dirty="0"/>
              <a:t>нерабочие праздничные дни</a:t>
            </a:r>
            <a:endParaRPr lang="en-US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835117" y="4758922"/>
            <a:ext cx="7962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 dirty="0"/>
          </a:p>
          <a:p>
            <a:pPr>
              <a:buClr>
                <a:srgbClr val="8F1781"/>
              </a:buClr>
            </a:pPr>
            <a:r>
              <a:rPr lang="ru-RU" sz="1600" dirty="0"/>
              <a:t>Последний платежный день для всех валют</a:t>
            </a:r>
            <a:r>
              <a:rPr lang="en-US" sz="1600" dirty="0"/>
              <a:t>– </a:t>
            </a:r>
            <a:r>
              <a:rPr lang="ru-RU" sz="1600" dirty="0"/>
              <a:t>16 декабря</a:t>
            </a:r>
            <a:endParaRPr lang="en-US" sz="1600" b="1" dirty="0"/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0B16F4B1-F8FF-08C7-E18D-298BC2C31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2A53CD-201E-A89F-0686-3C557ACF207C}"/>
              </a:ext>
            </a:extLst>
          </p:cNvPr>
          <p:cNvSpPr/>
          <p:nvPr/>
        </p:nvSpPr>
        <p:spPr>
          <a:xfrm>
            <a:off x="493852" y="1143202"/>
            <a:ext cx="2996254" cy="716504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6">
            <a:extLst>
              <a:ext uri="{FF2B5EF4-FFF2-40B4-BE49-F238E27FC236}">
                <a16:creationId xmlns:a16="http://schemas.microsoft.com/office/drawing/2014/main" id="{FCF1639C-1AF3-053E-A359-8EDABF186E63}"/>
              </a:ext>
            </a:extLst>
          </p:cNvPr>
          <p:cNvSpPr txBox="1">
            <a:spLocks/>
          </p:cNvSpPr>
          <p:nvPr/>
        </p:nvSpPr>
        <p:spPr>
          <a:xfrm>
            <a:off x="1368107" y="238640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ru-RU" sz="6500" u="sng" dirty="0">
                <a:solidFill>
                  <a:schemeClr val="bg1"/>
                </a:solidFill>
              </a:rPr>
              <a:t>Июнь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4756A-8402-D496-6517-9C6EFD6C8065}"/>
              </a:ext>
            </a:extLst>
          </p:cNvPr>
          <p:cNvSpPr txBox="1"/>
          <p:nvPr/>
        </p:nvSpPr>
        <p:spPr>
          <a:xfrm>
            <a:off x="3910888" y="1300447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ru-RU" sz="1600" b="1" i="1" dirty="0"/>
              <a:t>11 мая</a:t>
            </a:r>
            <a:r>
              <a:rPr lang="en-US" sz="1600" b="1" i="1" dirty="0"/>
              <a:t>– </a:t>
            </a:r>
            <a:r>
              <a:rPr lang="ru-RU" sz="1600" b="1" i="1" dirty="0"/>
              <a:t>нерабочие праздничные дни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A509C-4F25-18C0-379C-0520B5069E9D}"/>
              </a:ext>
            </a:extLst>
          </p:cNvPr>
          <p:cNvSpPr txBox="1"/>
          <p:nvPr/>
        </p:nvSpPr>
        <p:spPr>
          <a:xfrm>
            <a:off x="3814706" y="2558100"/>
            <a:ext cx="8254999" cy="58477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ru-RU" sz="1600" dirty="0"/>
              <a:t>Последний платежный день для всех валют</a:t>
            </a:r>
            <a:r>
              <a:rPr lang="en-US" sz="1600" dirty="0"/>
              <a:t>– </a:t>
            </a:r>
            <a:r>
              <a:rPr lang="ru-RU" sz="1600" dirty="0"/>
              <a:t>17 июня</a:t>
            </a:r>
          </a:p>
          <a:p>
            <a:pPr fontAlgn="base"/>
            <a:r>
              <a:rPr lang="ru-RU" sz="1600" dirty="0"/>
              <a:t>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06" y="1114417"/>
            <a:ext cx="2889639" cy="6909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 algn="ctr"/>
            <a:r>
              <a:rPr lang="ru-RU" sz="5800" u="sng" dirty="0">
                <a:solidFill>
                  <a:schemeClr val="bg1"/>
                </a:solidFill>
              </a:rPr>
              <a:t>Май</a:t>
            </a:r>
            <a:endParaRPr lang="en-US" sz="5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D89FF0F6-14EA-A605-CB11-4F44B8DF77FC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8D77F1D6-A133-4632-9B26-E94EAEF29094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ЯНВАРЬ</a:t>
            </a:r>
            <a:r>
              <a:rPr lang="en-US" sz="4400" b="0" dirty="0">
                <a:solidFill>
                  <a:schemeClr val="bg1"/>
                </a:solidFill>
              </a:rPr>
              <a:t> 01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0715988E-97CC-F9FE-741A-B906C3AB0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295920"/>
              </p:ext>
            </p:extLst>
          </p:nvPr>
        </p:nvGraphicFramePr>
        <p:xfrm>
          <a:off x="759310" y="1578420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25ED00D0-C970-258D-726F-8877676FAE3A}"/>
              </a:ext>
            </a:extLst>
          </p:cNvPr>
          <p:cNvSpPr/>
          <p:nvPr/>
        </p:nvSpPr>
        <p:spPr>
          <a:xfrm rot="10800000">
            <a:off x="2571724" y="4617402"/>
            <a:ext cx="906115" cy="46742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F06940D1-02BB-E9FD-A106-E4ACF1F2DBEE}"/>
              </a:ext>
            </a:extLst>
          </p:cNvPr>
          <p:cNvSpPr/>
          <p:nvPr/>
        </p:nvSpPr>
        <p:spPr>
          <a:xfrm rot="10800000">
            <a:off x="758113" y="53834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E654294-6629-BCAC-300C-0E714AFCC7F2}"/>
              </a:ext>
            </a:extLst>
          </p:cNvPr>
          <p:cNvGrpSpPr/>
          <p:nvPr/>
        </p:nvGrpSpPr>
        <p:grpSpPr>
          <a:xfrm>
            <a:off x="2571950" y="5328456"/>
            <a:ext cx="907378" cy="102749"/>
            <a:chOff x="2571943" y="4568202"/>
            <a:chExt cx="907378" cy="102749"/>
          </a:xfrm>
        </p:grpSpPr>
        <p:sp>
          <p:nvSpPr>
            <p:cNvPr id="13" name="Google Shape;122;p15">
              <a:extLst>
                <a:ext uri="{FF2B5EF4-FFF2-40B4-BE49-F238E27FC236}">
                  <a16:creationId xmlns:a16="http://schemas.microsoft.com/office/drawing/2014/main" id="{31CC7BDF-F5E2-8512-3F6A-866728384A18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22;p15">
              <a:extLst>
                <a:ext uri="{FF2B5EF4-FFF2-40B4-BE49-F238E27FC236}">
                  <a16:creationId xmlns:a16="http://schemas.microsoft.com/office/drawing/2014/main" id="{4FD4C017-3967-1438-06B2-71D1969AFE79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A05303-1716-EB59-F359-A7DFCF35A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59141"/>
              </p:ext>
            </p:extLst>
          </p:nvPr>
        </p:nvGraphicFramePr>
        <p:xfrm>
          <a:off x="759310" y="5436389"/>
          <a:ext cx="6351618" cy="7697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800572386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416826991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790858159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568257718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13424784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3365377699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1872906695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86147"/>
                  </a:ext>
                </a:extLst>
              </a:tr>
            </a:tbl>
          </a:graphicData>
        </a:graphic>
      </p:graphicFrame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0FA43BCA-E9F9-23FA-0BEF-E647B970E3A5}"/>
              </a:ext>
            </a:extLst>
          </p:cNvPr>
          <p:cNvSpPr/>
          <p:nvPr/>
        </p:nvSpPr>
        <p:spPr>
          <a:xfrm rot="10800000">
            <a:off x="758113" y="61436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" name="Группа 4">
            <a:extLst>
              <a:ext uri="{FF2B5EF4-FFF2-40B4-BE49-F238E27FC236}">
                <a16:creationId xmlns:a16="http://schemas.microsoft.com/office/drawing/2014/main" id="{2FF4DDEC-2D13-2144-ABD8-14DFC6BF30B9}"/>
              </a:ext>
            </a:extLst>
          </p:cNvPr>
          <p:cNvGrpSpPr/>
          <p:nvPr/>
        </p:nvGrpSpPr>
        <p:grpSpPr>
          <a:xfrm>
            <a:off x="2571726" y="6099462"/>
            <a:ext cx="907378" cy="102749"/>
            <a:chOff x="2571943" y="4568202"/>
            <a:chExt cx="907378" cy="102749"/>
          </a:xfrm>
        </p:grpSpPr>
        <p:sp>
          <p:nvSpPr>
            <p:cNvPr id="41" name="Google Shape;122;p15">
              <a:extLst>
                <a:ext uri="{FF2B5EF4-FFF2-40B4-BE49-F238E27FC236}">
                  <a16:creationId xmlns:a16="http://schemas.microsoft.com/office/drawing/2014/main" id="{C7D22066-5AC4-8F54-4013-FCD9A6D2BB6F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122;p15">
              <a:extLst>
                <a:ext uri="{FF2B5EF4-FFF2-40B4-BE49-F238E27FC236}">
                  <a16:creationId xmlns:a16="http://schemas.microsoft.com/office/drawing/2014/main" id="{20949A8C-F8B6-0D3E-1072-608C284BED11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EC5E6856-4662-2424-822F-E9037C3B08CF}"/>
              </a:ext>
            </a:extLst>
          </p:cNvPr>
          <p:cNvSpPr/>
          <p:nvPr/>
        </p:nvSpPr>
        <p:spPr>
          <a:xfrm rot="10800000">
            <a:off x="1664290" y="4622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8E9A3B-CFF9-2697-675A-9243C9DC5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584" y="1779588"/>
            <a:ext cx="3959160" cy="229584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ADC92EF2-F6D9-B1E7-F3FB-205AFCB5E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484" y="5911192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2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Февраль</a:t>
            </a:r>
            <a:r>
              <a:rPr lang="en-US" sz="4400" b="0" dirty="0">
                <a:solidFill>
                  <a:schemeClr val="bg1"/>
                </a:solidFill>
              </a:rPr>
              <a:t> 02            </a:t>
            </a:r>
            <a:r>
              <a:rPr lang="ru-RU" sz="4400" b="0" dirty="0">
                <a:solidFill>
                  <a:schemeClr val="bg1"/>
                </a:solidFill>
              </a:rPr>
              <a:t>   </a:t>
            </a:r>
            <a:r>
              <a:rPr lang="en-US" sz="4400" b="0" dirty="0">
                <a:solidFill>
                  <a:schemeClr val="bg1"/>
                </a:solidFill>
              </a:rPr>
              <a:t>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4ACAEFC-3BDC-0A81-151D-EB65929D4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FDACA160-0524-8970-E229-52D56C24F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075976"/>
              </p:ext>
            </p:extLst>
          </p:nvPr>
        </p:nvGraphicFramePr>
        <p:xfrm>
          <a:off x="576876" y="175877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3026D02-7F65-5BAA-0968-3E69B5D62731}"/>
              </a:ext>
            </a:extLst>
          </p:cNvPr>
          <p:cNvSpPr/>
          <p:nvPr/>
        </p:nvSpPr>
        <p:spPr>
          <a:xfrm rot="10800000">
            <a:off x="2391625" y="402236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768DD559-307A-38E3-FA60-4B7B5B153AEA}"/>
              </a:ext>
            </a:extLst>
          </p:cNvPr>
          <p:cNvSpPr/>
          <p:nvPr/>
        </p:nvSpPr>
        <p:spPr>
          <a:xfrm rot="10800000">
            <a:off x="2391625" y="39652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149A43D-5707-B3CA-7FC2-A602383F5919}"/>
              </a:ext>
            </a:extLst>
          </p:cNvPr>
          <p:cNvSpPr/>
          <p:nvPr/>
        </p:nvSpPr>
        <p:spPr>
          <a:xfrm rot="10800000">
            <a:off x="576877" y="47879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6B77C2D4-8D15-5F8A-3347-D2DA50DDEFE5}"/>
              </a:ext>
            </a:extLst>
          </p:cNvPr>
          <p:cNvSpPr/>
          <p:nvPr/>
        </p:nvSpPr>
        <p:spPr>
          <a:xfrm rot="10800000">
            <a:off x="2388460" y="47925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B524ED4-33AC-7739-5235-AB7BBBC6F2CC}"/>
              </a:ext>
            </a:extLst>
          </p:cNvPr>
          <p:cNvSpPr/>
          <p:nvPr/>
        </p:nvSpPr>
        <p:spPr>
          <a:xfrm rot="10800000">
            <a:off x="2388459" y="473955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60D9AEEF-F36A-5300-DE2D-F6DC436EB91A}"/>
              </a:ext>
            </a:extLst>
          </p:cNvPr>
          <p:cNvSpPr/>
          <p:nvPr/>
        </p:nvSpPr>
        <p:spPr>
          <a:xfrm rot="10800000">
            <a:off x="2391623" y="55547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B374F43-58CE-1D64-FC39-A6C229DD533E}"/>
              </a:ext>
            </a:extLst>
          </p:cNvPr>
          <p:cNvSpPr/>
          <p:nvPr/>
        </p:nvSpPr>
        <p:spPr>
          <a:xfrm rot="10800000">
            <a:off x="2391625" y="54938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25F0D07C-9D3B-1922-8C4F-6C20CA7C05B1}"/>
              </a:ext>
            </a:extLst>
          </p:cNvPr>
          <p:cNvSpPr/>
          <p:nvPr/>
        </p:nvSpPr>
        <p:spPr>
          <a:xfrm rot="10800000">
            <a:off x="577791" y="400519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2C4CF34-3CEA-D316-D18C-915C062D2206}"/>
              </a:ext>
            </a:extLst>
          </p:cNvPr>
          <p:cNvSpPr/>
          <p:nvPr/>
        </p:nvSpPr>
        <p:spPr>
          <a:xfrm rot="10800000">
            <a:off x="577791" y="3252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55E8B235-0347-8C57-CD90-4E152E75C018}"/>
              </a:ext>
            </a:extLst>
          </p:cNvPr>
          <p:cNvSpPr/>
          <p:nvPr/>
        </p:nvSpPr>
        <p:spPr>
          <a:xfrm rot="10800000">
            <a:off x="2386263" y="3259371"/>
            <a:ext cx="90737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8D793874-348A-B725-522F-107CFA47D376}"/>
              </a:ext>
            </a:extLst>
          </p:cNvPr>
          <p:cNvSpPr/>
          <p:nvPr/>
        </p:nvSpPr>
        <p:spPr>
          <a:xfrm rot="10800000">
            <a:off x="2388009" y="31969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66D8C-9C67-D964-0BCE-EBAC98F36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597" y="2000160"/>
            <a:ext cx="3959160" cy="2295845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E51430E-EAA5-A129-F295-F06F4F384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484" y="5911192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7158AEFD-B701-9B38-7A0F-4710F72AE3E6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7B53A57-1E47-AD7C-15D4-E151B82F5B1A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Март</a:t>
            </a:r>
            <a:r>
              <a:rPr lang="en-US" sz="4400" b="0" dirty="0">
                <a:solidFill>
                  <a:schemeClr val="bg1"/>
                </a:solidFill>
              </a:rPr>
              <a:t> 03              </a:t>
            </a:r>
            <a:r>
              <a:rPr lang="ru-RU" sz="4400" b="0" dirty="0">
                <a:solidFill>
                  <a:schemeClr val="bg1"/>
                </a:solidFill>
              </a:rPr>
              <a:t>    </a:t>
            </a:r>
            <a:r>
              <a:rPr lang="en-US" sz="4400" b="0" dirty="0">
                <a:solidFill>
                  <a:schemeClr val="bg1"/>
                </a:solidFill>
              </a:rPr>
              <a:t>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125542C-B2E8-56AD-D553-8A79ABBA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4A4FFEED-EEA7-CBDA-A0AC-4C214A1E3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641495"/>
              </p:ext>
            </p:extLst>
          </p:nvPr>
        </p:nvGraphicFramePr>
        <p:xfrm>
          <a:off x="568513" y="1342491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A61D4DBE-BEC1-C6AC-CEBF-381A7201B795}"/>
              </a:ext>
            </a:extLst>
          </p:cNvPr>
          <p:cNvSpPr/>
          <p:nvPr/>
        </p:nvSpPr>
        <p:spPr>
          <a:xfrm rot="10800000">
            <a:off x="2386049" y="359055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A83DE86-8742-E339-6F4B-7BBBC6CD7780}"/>
              </a:ext>
            </a:extLst>
          </p:cNvPr>
          <p:cNvSpPr/>
          <p:nvPr/>
        </p:nvSpPr>
        <p:spPr>
          <a:xfrm rot="10800000">
            <a:off x="2386049" y="35334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1489A2AA-E76B-827E-C989-3DE2CDA736C1}"/>
              </a:ext>
            </a:extLst>
          </p:cNvPr>
          <p:cNvSpPr/>
          <p:nvPr/>
        </p:nvSpPr>
        <p:spPr>
          <a:xfrm rot="10800000">
            <a:off x="2382884" y="43607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CEC0573-CE21-74E6-EE29-B2DE711CEBC6}"/>
              </a:ext>
            </a:extLst>
          </p:cNvPr>
          <p:cNvSpPr/>
          <p:nvPr/>
        </p:nvSpPr>
        <p:spPr>
          <a:xfrm rot="10800000">
            <a:off x="2382883" y="430774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5D8D6576-E98A-D675-B563-5AC0C9D9590B}"/>
              </a:ext>
            </a:extLst>
          </p:cNvPr>
          <p:cNvSpPr/>
          <p:nvPr/>
        </p:nvSpPr>
        <p:spPr>
          <a:xfrm rot="10800000">
            <a:off x="2386047" y="51229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2A1B1FDF-4FD9-A921-C773-6CF055FC6E08}"/>
              </a:ext>
            </a:extLst>
          </p:cNvPr>
          <p:cNvSpPr/>
          <p:nvPr/>
        </p:nvSpPr>
        <p:spPr>
          <a:xfrm rot="10800000">
            <a:off x="2386049" y="50620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25C47ADE-E251-3B36-5D48-AB89B1CFE771}"/>
              </a:ext>
            </a:extLst>
          </p:cNvPr>
          <p:cNvSpPr/>
          <p:nvPr/>
        </p:nvSpPr>
        <p:spPr>
          <a:xfrm rot="10800000">
            <a:off x="568514" y="51229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FF2A5A67-1C6F-E8F0-AF2F-512AC9490ED9}"/>
              </a:ext>
            </a:extLst>
          </p:cNvPr>
          <p:cNvSpPr/>
          <p:nvPr/>
        </p:nvSpPr>
        <p:spPr>
          <a:xfrm rot="10800000">
            <a:off x="2386049" y="281380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7F8AB56C-CA9D-3857-256F-154ABC18C60C}"/>
              </a:ext>
            </a:extLst>
          </p:cNvPr>
          <p:cNvSpPr/>
          <p:nvPr/>
        </p:nvSpPr>
        <p:spPr>
          <a:xfrm rot="10800000">
            <a:off x="2386049" y="275909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722A4DDD-6630-6AE4-8CAD-769CA2448CF2}"/>
              </a:ext>
            </a:extLst>
          </p:cNvPr>
          <p:cNvSpPr/>
          <p:nvPr/>
        </p:nvSpPr>
        <p:spPr>
          <a:xfrm rot="10800000">
            <a:off x="569453" y="28111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75FD7B-CD3F-4DC9-0278-0D1477D9EB4A}"/>
              </a:ext>
            </a:extLst>
          </p:cNvPr>
          <p:cNvSpPr/>
          <p:nvPr/>
        </p:nvSpPr>
        <p:spPr>
          <a:xfrm rot="10800000">
            <a:off x="2386046" y="59007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571B910E-0D66-A1A6-48CF-1E70A9C31323}"/>
              </a:ext>
            </a:extLst>
          </p:cNvPr>
          <p:cNvSpPr/>
          <p:nvPr/>
        </p:nvSpPr>
        <p:spPr>
          <a:xfrm rot="10800000">
            <a:off x="2386049" y="584144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AFCCC70A-56C0-13E1-32BF-4E745A53CCD6}"/>
              </a:ext>
            </a:extLst>
          </p:cNvPr>
          <p:cNvSpPr/>
          <p:nvPr/>
        </p:nvSpPr>
        <p:spPr>
          <a:xfrm rot="10800000">
            <a:off x="572215" y="58932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343EF341-B837-84CB-1D2B-2A5F9C642631}"/>
              </a:ext>
            </a:extLst>
          </p:cNvPr>
          <p:cNvSpPr/>
          <p:nvPr/>
        </p:nvSpPr>
        <p:spPr>
          <a:xfrm rot="10800000">
            <a:off x="562132" y="435406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FB3C6-146F-978F-44FE-C04C9D98A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527" y="1768276"/>
            <a:ext cx="3959160" cy="2295845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70869155-DEAC-F84D-E7D7-345567ECA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484" y="5911192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 dirty="0">
                <a:solidFill>
                  <a:schemeClr val="bg1"/>
                </a:solidFill>
              </a:rPr>
              <a:t>Апрель</a:t>
            </a:r>
            <a:r>
              <a:rPr lang="en-US" sz="4400" b="0" dirty="0">
                <a:solidFill>
                  <a:schemeClr val="bg1"/>
                </a:solidFill>
              </a:rPr>
              <a:t> 04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BF91A8F-7BA5-64C9-DCBD-8B9F7506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A4D867FF-A794-B130-875C-660EBAD7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0390" y="6760243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Google Shape;731;p77">
            <a:extLst>
              <a:ext uri="{FF2B5EF4-FFF2-40B4-BE49-F238E27FC236}">
                <a16:creationId xmlns:a16="http://schemas.microsoft.com/office/drawing/2014/main" id="{6FFB24E1-0DB2-34C0-9EE3-D1B9B6B47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6203"/>
              </p:ext>
            </p:extLst>
          </p:nvPr>
        </p:nvGraphicFramePr>
        <p:xfrm>
          <a:off x="574089" y="182650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CA7EAA6-7AE2-02F4-421A-B70BC6160DA7}"/>
              </a:ext>
            </a:extLst>
          </p:cNvPr>
          <p:cNvSpPr/>
          <p:nvPr/>
        </p:nvSpPr>
        <p:spPr>
          <a:xfrm rot="10800000">
            <a:off x="2391624" y="408213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42468E4-E56D-A862-B7D1-F7AD7ED8AEBE}"/>
              </a:ext>
            </a:extLst>
          </p:cNvPr>
          <p:cNvSpPr/>
          <p:nvPr/>
        </p:nvSpPr>
        <p:spPr>
          <a:xfrm rot="10800000">
            <a:off x="2393566" y="402497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8112A01D-97EC-2FC1-0C05-C518A5ED89E4}"/>
              </a:ext>
            </a:extLst>
          </p:cNvPr>
          <p:cNvSpPr/>
          <p:nvPr/>
        </p:nvSpPr>
        <p:spPr>
          <a:xfrm rot="10800000">
            <a:off x="576876" y="48477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89812F14-C105-32D6-FB20-18C16EDC2E5A}"/>
              </a:ext>
            </a:extLst>
          </p:cNvPr>
          <p:cNvSpPr/>
          <p:nvPr/>
        </p:nvSpPr>
        <p:spPr>
          <a:xfrm rot="10800000">
            <a:off x="2388459" y="48523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ACA25319-1A05-F1F9-72D0-0F55FB6230A0}"/>
              </a:ext>
            </a:extLst>
          </p:cNvPr>
          <p:cNvSpPr/>
          <p:nvPr/>
        </p:nvSpPr>
        <p:spPr>
          <a:xfrm rot="10800000">
            <a:off x="2388458" y="47993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83F10D44-B954-84F6-F0DF-072ACE6B056A}"/>
              </a:ext>
            </a:extLst>
          </p:cNvPr>
          <p:cNvSpPr/>
          <p:nvPr/>
        </p:nvSpPr>
        <p:spPr>
          <a:xfrm rot="10800000">
            <a:off x="2391622" y="5614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1AD7F91-6D53-DDA6-AFC2-8C2EC97BF6ED}"/>
              </a:ext>
            </a:extLst>
          </p:cNvPr>
          <p:cNvSpPr/>
          <p:nvPr/>
        </p:nvSpPr>
        <p:spPr>
          <a:xfrm rot="10800000">
            <a:off x="2391624" y="55535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E15212BB-45AA-B09D-3A8A-E7E5886E5DDA}"/>
              </a:ext>
            </a:extLst>
          </p:cNvPr>
          <p:cNvSpPr/>
          <p:nvPr/>
        </p:nvSpPr>
        <p:spPr>
          <a:xfrm rot="10800000">
            <a:off x="574089" y="561454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ED31B37F-DC0E-FDAA-8DDB-5922C450211F}"/>
              </a:ext>
            </a:extLst>
          </p:cNvPr>
          <p:cNvSpPr/>
          <p:nvPr/>
        </p:nvSpPr>
        <p:spPr>
          <a:xfrm rot="10800000">
            <a:off x="2391624" y="3305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B9F16725-A11F-ABCF-2699-025B4BBADA6F}"/>
              </a:ext>
            </a:extLst>
          </p:cNvPr>
          <p:cNvSpPr/>
          <p:nvPr/>
        </p:nvSpPr>
        <p:spPr>
          <a:xfrm rot="10800000">
            <a:off x="2391624" y="324134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F464D205-34CC-B3A9-1BE2-64D05D98C888}"/>
              </a:ext>
            </a:extLst>
          </p:cNvPr>
          <p:cNvSpPr/>
          <p:nvPr/>
        </p:nvSpPr>
        <p:spPr>
          <a:xfrm rot="10800000">
            <a:off x="576876" y="33071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22;p15">
            <a:extLst>
              <a:ext uri="{FF2B5EF4-FFF2-40B4-BE49-F238E27FC236}">
                <a16:creationId xmlns:a16="http://schemas.microsoft.com/office/drawing/2014/main" id="{86950ACF-DCB7-7FF9-9656-0E836AD43571}"/>
              </a:ext>
            </a:extLst>
          </p:cNvPr>
          <p:cNvSpPr/>
          <p:nvPr/>
        </p:nvSpPr>
        <p:spPr>
          <a:xfrm rot="10800000">
            <a:off x="574089" y="4072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380BD9-19F9-AE31-FF13-14B316C43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440" y="1578420"/>
            <a:ext cx="3959160" cy="2295845"/>
          </a:xfrm>
          <a:prstGeom prst="rect">
            <a:avLst/>
          </a:prstGeom>
        </p:spPr>
      </p:pic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DB324E92-208D-0426-E729-F8A13C1CB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484" y="5911192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6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ултон">
      <a:dk1>
        <a:srgbClr val="000000"/>
      </a:dk1>
      <a:lt1>
        <a:srgbClr val="FFFFFF"/>
      </a:lt1>
      <a:dk2>
        <a:srgbClr val="EB5000"/>
      </a:dk2>
      <a:lt2>
        <a:srgbClr val="FFFFFF"/>
      </a:lt2>
      <a:accent1>
        <a:srgbClr val="EB5000"/>
      </a:accent1>
      <a:accent2>
        <a:srgbClr val="C7D300"/>
      </a:accent2>
      <a:accent3>
        <a:srgbClr val="8F1781"/>
      </a:accent3>
      <a:accent4>
        <a:srgbClr val="7D7D7D"/>
      </a:accent4>
      <a:accent5>
        <a:srgbClr val="B9B9B9"/>
      </a:accent5>
      <a:accent6>
        <a:srgbClr val="FFFFFF"/>
      </a:accent6>
      <a:hlink>
        <a:srgbClr val="EB5000"/>
      </a:hlink>
      <a:folHlink>
        <a:srgbClr val="000000"/>
      </a:folHlink>
    </a:clrScheme>
    <a:fontScheme name="Multon">
      <a:majorFont>
        <a:latin typeface="RF Dewi Expanded"/>
        <a:ea typeface=""/>
        <a:cs typeface=""/>
      </a:majorFont>
      <a:minorFont>
        <a:latin typeface="RF Dewi Extend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c6186d-dc0a-4559-a287-4ccd58234359">
      <UserInfo>
        <DisplayName>Dmitriy Sidorov</DisplayName>
        <AccountId>41</AccountId>
        <AccountType/>
      </UserInfo>
      <UserInfo>
        <DisplayName>Elena Zhukova</DisplayName>
        <AccountId>10</AccountId>
        <AccountType/>
      </UserInfo>
      <UserInfo>
        <DisplayName>Tatyana Igumnova</DisplayName>
        <AccountId>50</AccountId>
        <AccountType/>
      </UserInfo>
      <UserInfo>
        <DisplayName>Dmitriy Kalichenok</DisplayName>
        <AccountId>55</AccountId>
        <AccountType/>
      </UserInfo>
      <UserInfo>
        <DisplayName>Elena Nigmatzyanova</DisplayName>
        <AccountId>12</AccountId>
        <AccountType/>
      </UserInfo>
      <UserInfo>
        <DisplayName>Kira Ohotnikova</DisplayName>
        <AccountId>67</AccountId>
        <AccountType/>
      </UserInfo>
      <UserInfo>
        <DisplayName>Darya Karaseva</DisplayName>
        <AccountId>68</AccountId>
        <AccountType/>
      </UserInfo>
      <UserInfo>
        <DisplayName>Irina Viyra</DisplayName>
        <AccountId>69</AccountId>
        <AccountType/>
      </UserInfo>
      <UserInfo>
        <DisplayName>Irina Akifyeva</DisplayName>
        <AccountId>70</AccountId>
        <AccountType/>
      </UserInfo>
      <UserInfo>
        <DisplayName>Ekaterina Rogozhnikova</DisplayName>
        <AccountId>71</AccountId>
        <AccountType/>
      </UserInfo>
      <UserInfo>
        <DisplayName>Vyacheslav Barinov</DisplayName>
        <AccountId>72</AccountId>
        <AccountType/>
      </UserInfo>
      <UserInfo>
        <DisplayName>Anastasiya Tihonova</DisplayName>
        <AccountId>73</AccountId>
        <AccountType/>
      </UserInfo>
      <UserInfo>
        <DisplayName>Darya Trunina</DisplayName>
        <AccountId>74</AccountId>
        <AccountType/>
      </UserInfo>
      <UserInfo>
        <DisplayName>Anastasiya Volkova</DisplayName>
        <AccountId>75</AccountId>
        <AccountType/>
      </UserInfo>
      <UserInfo>
        <DisplayName>Alena Savrasova</DisplayName>
        <AccountId>76</AccountId>
        <AccountType/>
      </UserInfo>
      <UserInfo>
        <DisplayName>Yuliya Naugolnova</DisplayName>
        <AccountId>77</AccountId>
        <AccountType/>
      </UserInfo>
      <UserInfo>
        <DisplayName>Kseniya Kuzina</DisplayName>
        <AccountId>78</AccountId>
        <AccountType/>
      </UserInfo>
      <UserInfo>
        <DisplayName>Tatyana Zimina</DisplayName>
        <AccountId>79</AccountId>
        <AccountType/>
      </UserInfo>
      <UserInfo>
        <DisplayName>Yuliya Titova</DisplayName>
        <AccountId>80</AccountId>
        <AccountType/>
      </UserInfo>
      <UserInfo>
        <DisplayName>Valentina Isyutina</DisplayName>
        <AccountId>81</AccountId>
        <AccountType/>
      </UserInfo>
      <UserInfo>
        <DisplayName>Anastasiya Lebedeva</DisplayName>
        <AccountId>82</AccountId>
        <AccountType/>
      </UserInfo>
      <UserInfo>
        <DisplayName>Inna Loginova</DisplayName>
        <AccountId>83</AccountId>
        <AccountType/>
      </UserInfo>
      <UserInfo>
        <DisplayName>Elena Shmyreva</DisplayName>
        <AccountId>84</AccountId>
        <AccountType/>
      </UserInfo>
      <UserInfo>
        <DisplayName>Anna Kuzina</DisplayName>
        <AccountId>85</AccountId>
        <AccountType/>
      </UserInfo>
      <UserInfo>
        <DisplayName>Karina Ilyina</DisplayName>
        <AccountId>86</AccountId>
        <AccountType/>
      </UserInfo>
      <UserInfo>
        <DisplayName>Nadezhda Veselova</DisplayName>
        <AccountId>87</AccountId>
        <AccountType/>
      </UserInfo>
      <UserInfo>
        <DisplayName>Natalya Korobova</DisplayName>
        <AccountId>88</AccountId>
        <AccountType/>
      </UserInfo>
      <UserInfo>
        <DisplayName>Viktoriya Kirillova</DisplayName>
        <AccountId>89</AccountId>
        <AccountType/>
      </UserInfo>
      <UserInfo>
        <DisplayName>Oksana Isakova</DisplayName>
        <AccountId>90</AccountId>
        <AccountType/>
      </UserInfo>
      <UserInfo>
        <DisplayName>Natalya Guseva</DisplayName>
        <AccountId>91</AccountId>
        <AccountType/>
      </UserInfo>
      <UserInfo>
        <DisplayName>Nataliya Serova</DisplayName>
        <AccountId>92</AccountId>
        <AccountType/>
      </UserInfo>
      <UserInfo>
        <DisplayName>Evgeniya Golovkina</DisplayName>
        <AccountId>93</AccountId>
        <AccountType/>
      </UserInfo>
      <UserInfo>
        <DisplayName>Anna Belova</DisplayName>
        <AccountId>94</AccountId>
        <AccountType/>
      </UserInfo>
      <UserInfo>
        <DisplayName>Irina Volkova</DisplayName>
        <AccountId>95</AccountId>
        <AccountType/>
      </UserInfo>
      <UserInfo>
        <DisplayName>Svetlana Gorbunova</DisplayName>
        <AccountId>96</AccountId>
        <AccountType/>
      </UserInfo>
      <UserInfo>
        <DisplayName>Ekaterina Savrasova</DisplayName>
        <AccountId>97</AccountId>
        <AccountType/>
      </UserInfo>
      <UserInfo>
        <DisplayName>Nadezhda Makarova</DisplayName>
        <AccountId>98</AccountId>
        <AccountType/>
      </UserInfo>
      <UserInfo>
        <DisplayName>Olga Kozlova</DisplayName>
        <AccountId>24</AccountId>
        <AccountType/>
      </UserInfo>
      <UserInfo>
        <DisplayName>Yana Rakityanskaya</DisplayName>
        <AccountId>99</AccountId>
        <AccountType/>
      </UserInfo>
      <UserInfo>
        <DisplayName>Darya Schepetnova</DisplayName>
        <AccountId>100</AccountId>
        <AccountType/>
      </UserInfo>
      <UserInfo>
        <DisplayName>Svetlana Lopatina</DisplayName>
        <AccountId>101</AccountId>
        <AccountType/>
      </UserInfo>
      <UserInfo>
        <DisplayName>Yuliya Velichko</DisplayName>
        <AccountId>102</AccountId>
        <AccountType/>
      </UserInfo>
      <UserInfo>
        <DisplayName>Anna Golub</DisplayName>
        <AccountId>103</AccountId>
        <AccountType/>
      </UserInfo>
      <UserInfo>
        <DisplayName>Darya Kuznetsova</DisplayName>
        <AccountId>104</AccountId>
        <AccountType/>
      </UserInfo>
      <UserInfo>
        <DisplayName>Ekaterina Belova</DisplayName>
        <AccountId>105</AccountId>
        <AccountType/>
      </UserInfo>
      <UserInfo>
        <DisplayName>Yuliya Ledneva</DisplayName>
        <AccountId>106</AccountId>
        <AccountType/>
      </UserInfo>
      <UserInfo>
        <DisplayName>Elena Volobueva</DisplayName>
        <AccountId>107</AccountId>
        <AccountType/>
      </UserInfo>
      <UserInfo>
        <DisplayName>Anastasiya Syrtseva</DisplayName>
        <AccountId>108</AccountId>
        <AccountType/>
      </UserInfo>
      <UserInfo>
        <DisplayName>Olga Ermolaeva</DisplayName>
        <AccountId>109</AccountId>
        <AccountType/>
      </UserInfo>
      <UserInfo>
        <DisplayName>Anastasiya Shmeleva</DisplayName>
        <AccountId>110</AccountId>
        <AccountType/>
      </UserInfo>
      <UserInfo>
        <DisplayName>Pavel Dmitriev</DisplayName>
        <AccountId>111</AccountId>
        <AccountType/>
      </UserInfo>
      <UserInfo>
        <DisplayName>Ivan Kuznetsov</DisplayName>
        <AccountId>112</AccountId>
        <AccountType/>
      </UserInfo>
      <UserInfo>
        <DisplayName>Tatyana Fedorova</DisplayName>
        <AccountId>113</AccountId>
        <AccountType/>
      </UserInfo>
      <UserInfo>
        <DisplayName>Irina Zaharina</DisplayName>
        <AccountId>114</AccountId>
        <AccountType/>
      </UserInfo>
      <UserInfo>
        <DisplayName>Irina Pushkareva</DisplayName>
        <AccountId>115</AccountId>
        <AccountType/>
      </UserInfo>
      <UserInfo>
        <DisplayName>Elena Krylova</DisplayName>
        <AccountId>116</AccountId>
        <AccountType/>
      </UserInfo>
      <UserInfo>
        <DisplayName>Yuliya Levitskaya</DisplayName>
        <AccountId>117</AccountId>
        <AccountType/>
      </UserInfo>
      <UserInfo>
        <DisplayName>Zoya Obtovka</DisplayName>
        <AccountId>16</AccountId>
        <AccountType/>
      </UserInfo>
      <UserInfo>
        <DisplayName>Lyubov Terentyeva</DisplayName>
        <AccountId>15</AccountId>
        <AccountType/>
      </UserInfo>
      <UserInfo>
        <DisplayName>Evgeniya Zinovyeva</DisplayName>
        <AccountId>14</AccountId>
        <AccountType/>
      </UserInfo>
      <UserInfo>
        <DisplayName>Yuliya Marmur</DisplayName>
        <AccountId>37</AccountId>
        <AccountType/>
      </UserInfo>
      <UserInfo>
        <DisplayName>Yana Bebeshko</DisplayName>
        <AccountId>119</AccountId>
        <AccountType/>
      </UserInfo>
      <UserInfo>
        <DisplayName>Yuliya Degtyareva</DisplayName>
        <AccountId>120</AccountId>
        <AccountType/>
      </UserInfo>
      <UserInfo>
        <DisplayName>Tamara Bolshakova</DisplayName>
        <AccountId>125</AccountId>
        <AccountType/>
      </UserInfo>
      <UserInfo>
        <DisplayName>A.EXT Aleshina</DisplayName>
        <AccountId>136</AccountId>
        <AccountType/>
      </UserInfo>
      <UserInfo>
        <DisplayName>E.EXT Kulikova</DisplayName>
        <AccountId>137</AccountId>
        <AccountType/>
      </UserInfo>
      <UserInfo>
        <DisplayName>A.EXT Pivenko</DisplayName>
        <AccountId>138</AccountId>
        <AccountType/>
      </UserInfo>
      <UserInfo>
        <DisplayName>E.EXT Semina</DisplayName>
        <AccountId>139</AccountId>
        <AccountType/>
      </UserInfo>
      <UserInfo>
        <DisplayName>D.EXT Rodimova</DisplayName>
        <AccountId>140</AccountId>
        <AccountType/>
      </UserInfo>
      <UserInfo>
        <DisplayName>Natalya Kutyreva</DisplayName>
        <AccountId>141</AccountId>
        <AccountType/>
      </UserInfo>
      <UserInfo>
        <DisplayName>Yana Savinova</DisplayName>
        <AccountId>142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ADF2DB84DF4EBDF6CA45EC231D6C" ma:contentTypeVersion="6" ma:contentTypeDescription="Create a new document." ma:contentTypeScope="" ma:versionID="ef12a9d75a5d1d0ef97b30ee4c337872">
  <xsd:schema xmlns:xsd="http://www.w3.org/2001/XMLSchema" xmlns:xs="http://www.w3.org/2001/XMLSchema" xmlns:p="http://schemas.microsoft.com/office/2006/metadata/properties" xmlns:ns2="bed0a8d1-dec9-4f79-afda-211150626ce3" xmlns:ns3="57c6186d-dc0a-4559-a287-4ccd58234359" targetNamespace="http://schemas.microsoft.com/office/2006/metadata/properties" ma:root="true" ma:fieldsID="00a7065714e4ae9c5fcbea9593faf8a4" ns2:_="" ns3:_="">
    <xsd:import namespace="bed0a8d1-dec9-4f79-afda-211150626ce3"/>
    <xsd:import namespace="57c6186d-dc0a-4559-a287-4ccd58234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a8d1-dec9-4f79-afda-211150626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6186d-dc0a-4559-a287-4ccd58234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FE28D1-8441-43EA-A0AB-5758A33C7A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AE993-8ECC-4718-9425-2659EB1E799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bed0a8d1-dec9-4f79-afda-211150626ce3"/>
    <ds:schemaRef ds:uri="http://purl.org/dc/elements/1.1/"/>
    <ds:schemaRef ds:uri="http://schemas.openxmlformats.org/package/2006/metadata/core-properties"/>
    <ds:schemaRef ds:uri="57c6186d-dc0a-4559-a287-4ccd5823435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E237465-0B49-40D0-B716-537981CF570A}">
  <ds:schemaRefs>
    <ds:schemaRef ds:uri="57c6186d-dc0a-4559-a287-4ccd58234359"/>
    <ds:schemaRef ds:uri="bed0a8d1-dec9-4f79-afda-211150626c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a67a070-8ce9-4692-b1af-bf788306bc66}" enabled="0" method="" siteId="{7a67a070-8ce9-4692-b1af-bf788306bc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1391</Words>
  <Application>Microsoft Office PowerPoint</Application>
  <PresentationFormat>Widescreen</PresentationFormat>
  <Paragraphs>1139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RF Dewi Extended</vt:lpstr>
      <vt:lpstr>Roboto</vt:lpstr>
      <vt:lpstr>Calibri</vt:lpstr>
      <vt:lpstr>Barlow Semi Condensed</vt:lpstr>
      <vt:lpstr>Fira Sans Extra Condensed Light</vt:lpstr>
      <vt:lpstr>Fira Sans Extra Condensed Medium</vt:lpstr>
      <vt:lpstr>RF Dewi Expanded</vt:lpstr>
      <vt:lpstr>Courier New</vt:lpstr>
      <vt:lpstr>Тема Office</vt:lpstr>
      <vt:lpstr> Мултон Партнерс   Платежный календарь  2026</vt:lpstr>
      <vt:lpstr>Навигация</vt:lpstr>
      <vt:lpstr>Правила </vt:lpstr>
      <vt:lpstr>Даты переноса платежных дней (вне стандартного графика)</vt:lpstr>
      <vt:lpstr>Даты переноса платежных дней (вне стандартного графика)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Payment Calendar/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Svetlana Gorbunova</cp:lastModifiedBy>
  <cp:revision>20</cp:revision>
  <cp:lastPrinted>2023-07-13T12:11:54Z</cp:lastPrinted>
  <dcterms:created xsi:type="dcterms:W3CDTF">2023-07-11T07:27:02Z</dcterms:created>
  <dcterms:modified xsi:type="dcterms:W3CDTF">2025-11-13T10:20:32Z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0x0101003CC7ADF2DB84DF4EBDF6CA45EC231D6C</vt:lpwstr>
  </property>
</Properties>
</file>